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1" r:id="rId1"/>
    <p:sldMasterId id="2147483815" r:id="rId2"/>
    <p:sldMasterId id="2147483827" r:id="rId3"/>
    <p:sldMasterId id="2147483839" r:id="rId4"/>
  </p:sldMasterIdLst>
  <p:notesMasterIdLst>
    <p:notesMasterId r:id="rId37"/>
  </p:notesMasterIdLst>
  <p:sldIdLst>
    <p:sldId id="5686" r:id="rId5"/>
    <p:sldId id="5685" r:id="rId6"/>
    <p:sldId id="5684" r:id="rId7"/>
    <p:sldId id="5689" r:id="rId8"/>
    <p:sldId id="3841" r:id="rId9"/>
    <p:sldId id="273" r:id="rId10"/>
    <p:sldId id="5654" r:id="rId11"/>
    <p:sldId id="5655" r:id="rId12"/>
    <p:sldId id="5688" r:id="rId13"/>
    <p:sldId id="270" r:id="rId14"/>
    <p:sldId id="5707" r:id="rId15"/>
    <p:sldId id="5708" r:id="rId16"/>
    <p:sldId id="5709" r:id="rId17"/>
    <p:sldId id="264" r:id="rId18"/>
    <p:sldId id="5710" r:id="rId19"/>
    <p:sldId id="271" r:id="rId20"/>
    <p:sldId id="5711" r:id="rId21"/>
    <p:sldId id="265" r:id="rId22"/>
    <p:sldId id="280" r:id="rId23"/>
    <p:sldId id="294" r:id="rId24"/>
    <p:sldId id="291" r:id="rId25"/>
    <p:sldId id="292" r:id="rId26"/>
    <p:sldId id="267" r:id="rId27"/>
    <p:sldId id="289" r:id="rId28"/>
    <p:sldId id="285" r:id="rId29"/>
    <p:sldId id="284" r:id="rId30"/>
    <p:sldId id="268" r:id="rId31"/>
    <p:sldId id="269" r:id="rId32"/>
    <p:sldId id="279" r:id="rId33"/>
    <p:sldId id="286" r:id="rId34"/>
    <p:sldId id="274" r:id="rId35"/>
    <p:sldId id="275"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2B2B2"/>
    <a:srgbClr val="3399FF"/>
    <a:srgbClr val="DDDDDD"/>
    <a:srgbClr val="FF5050"/>
    <a:srgbClr val="FF7C80"/>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95157" autoAdjust="0"/>
  </p:normalViewPr>
  <p:slideViewPr>
    <p:cSldViewPr snapToGrid="0" showGuides="1">
      <p:cViewPr varScale="1">
        <p:scale>
          <a:sx n="93" d="100"/>
          <a:sy n="93" d="100"/>
        </p:scale>
        <p:origin x="978" y="306"/>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EF3BD6-55CC-8B42-9E5E-1C2AB7CF0A01}" type="datetimeFigureOut">
              <a:rPr lang="en-US" smtClean="0"/>
              <a:t>3/29/2026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6031E-CC9F-0144-9538-95825106D225}" type="slidenum">
              <a:rPr lang="en-US" smtClean="0"/>
              <a:t>‹#›</a:t>
            </a:fld>
            <a:endParaRPr lang="en-US"/>
          </a:p>
        </p:txBody>
      </p:sp>
    </p:spTree>
    <p:extLst>
      <p:ext uri="{BB962C8B-B14F-4D97-AF65-F5344CB8AC3E}">
        <p14:creationId xmlns:p14="http://schemas.microsoft.com/office/powerpoint/2010/main" val="3663620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a:extLst>
            <a:ext uri="{FF2B5EF4-FFF2-40B4-BE49-F238E27FC236}">
              <a16:creationId xmlns:a16="http://schemas.microsoft.com/office/drawing/2014/main" id="{74F96676-827B-A0D5-8C3D-4E810932802A}"/>
            </a:ext>
          </a:extLst>
        </p:cNvPr>
        <p:cNvGrpSpPr/>
        <p:nvPr/>
      </p:nvGrpSpPr>
      <p:grpSpPr>
        <a:xfrm>
          <a:off x="0" y="0"/>
          <a:ext cx="0" cy="0"/>
          <a:chOff x="0" y="0"/>
          <a:chExt cx="0" cy="0"/>
        </a:xfrm>
      </p:grpSpPr>
      <p:sp>
        <p:nvSpPr>
          <p:cNvPr id="1043" name="Google Shape;1043;p26:notes">
            <a:extLst>
              <a:ext uri="{FF2B5EF4-FFF2-40B4-BE49-F238E27FC236}">
                <a16:creationId xmlns:a16="http://schemas.microsoft.com/office/drawing/2014/main" id="{9FCE0D90-9D87-2FD5-E0AC-6B061339E387}"/>
              </a:ext>
            </a:extLst>
          </p:cNvPr>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44" name="Google Shape;1044;p26:notes">
            <a:extLst>
              <a:ext uri="{FF2B5EF4-FFF2-40B4-BE49-F238E27FC236}">
                <a16:creationId xmlns:a16="http://schemas.microsoft.com/office/drawing/2014/main" id="{4371FDCF-2784-5E9C-4134-D7C1BD911F0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29651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308227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4191376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809833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44574C19-9426-44A0-876A-2DD97CD08CF6}"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5673210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BEB6D09-3E03-43F7-8AD6-86DC31DCB95D}"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10955519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61CE3C8-EF58-4DEF-A726-41F092A89A13}"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19260981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B22842B-A9F9-46DA-866C-187C2376C7E5}"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4226049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75BBFE6-4345-4F46-926E-FE84CF4CD03A}"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31651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8D45614-251E-45F4-8DC6-311ECF0D2CE8}"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1286232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8815C72-5D09-40E0-BEE6-D24D5A0DEA85}"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14837891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EF2ADDF-3B78-4C28-ADCA-6EA24AA6D424}"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3243798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31275388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C8F386E5-8C04-40AA-B755-BD0CEFCC3D96}"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2322015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1BFBC52D-75CB-44F9-91D3-A27AA3EF7672}"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35506294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kumimoji="1" lang="en-US" altLang="zh-TW">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7A7097D-A468-4AB8-8091-0840DC1A79F1}"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3550232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1B3B8D2-370C-463D-B01A-1728CE5C0362}" type="datetimeFigureOut">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568693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3B8D2-370C-463D-B01A-1728CE5C0362}" type="datetimeFigureOut">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2599051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1B3B8D2-370C-463D-B01A-1728CE5C0362}" type="datetimeFigureOut">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2091593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B3B8D2-370C-463D-B01A-1728CE5C0362}" type="datetimeFigureOut">
              <a:rPr lang="en-US" smtClean="0"/>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24713669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B3B8D2-370C-463D-B01A-1728CE5C0362}" type="datetimeFigureOut">
              <a:rPr lang="en-US" smtClean="0"/>
              <a:t>3/29/2026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11588031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B3B8D2-370C-463D-B01A-1728CE5C0362}" type="datetimeFigureOut">
              <a:rPr lang="en-US" smtClean="0"/>
              <a:t>3/29/2026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20682318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3B8D2-370C-463D-B01A-1728CE5C0362}" type="datetimeFigureOut">
              <a:rPr lang="en-US" smtClean="0"/>
              <a:t>3/29/2026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292126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2846391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3B8D2-370C-463D-B01A-1728CE5C0362}" type="datetimeFigureOut">
              <a:rPr lang="en-US" smtClean="0"/>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433449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1B3B8D2-370C-463D-B01A-1728CE5C0362}" type="datetimeFigureOut">
              <a:rPr lang="en-US" smtClean="0"/>
              <a:t>3/29/2026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2233153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3B8D2-370C-463D-B01A-1728CE5C0362}" type="datetimeFigureOut">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2107885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B3B8D2-370C-463D-B01A-1728CE5C0362}" type="datetimeFigureOut">
              <a:rPr lang="en-US" smtClean="0"/>
              <a:t>3/29/2026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9BE924-D7A9-46FB-B5FD-965A33546E2E}" type="slidenum">
              <a:rPr lang="en-US" smtClean="0"/>
              <a:t>‹#›</a:t>
            </a:fld>
            <a:endParaRPr lang="en-US"/>
          </a:p>
        </p:txBody>
      </p:sp>
    </p:spTree>
    <p:extLst>
      <p:ext uri="{BB962C8B-B14F-4D97-AF65-F5344CB8AC3E}">
        <p14:creationId xmlns:p14="http://schemas.microsoft.com/office/powerpoint/2010/main" val="2101843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D41F55D-4889-48D4-A79D-8B5B0B7B294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7423007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DE60E3A2-A766-45A3-AB13-7F8D7B6348E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0614773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E470663B-8F51-4EA8-B111-965D8AE63241}"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250597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A0911C07-FBF5-4520-B1AF-501062AC2C16}"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1100811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fontAlgn="base">
              <a:spcBef>
                <a:spcPct val="0"/>
              </a:spcBef>
              <a:spcAft>
                <a:spcPct val="0"/>
              </a:spcAft>
            </a:pPr>
            <a:fld id="{D92C407F-0BC9-4458-8ABB-FC29D9C01C92}"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454287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fontAlgn="base">
              <a:spcBef>
                <a:spcPct val="0"/>
              </a:spcBef>
              <a:spcAft>
                <a:spcPct val="0"/>
              </a:spcAft>
            </a:pPr>
            <a:fld id="{7301BE38-794C-410E-A0AC-3D79F9C65D09}"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65234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17680562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fontAlgn="base">
              <a:spcBef>
                <a:spcPct val="0"/>
              </a:spcBef>
              <a:spcAft>
                <a:spcPct val="0"/>
              </a:spcAft>
            </a:pPr>
            <a:fld id="{2ADCAC49-AD90-4F67-9132-4A7D950A2E6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34407666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6FE009C4-EF80-4459-8DFD-4C8AD9C2CF8C}"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831700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fontAlgn="base">
              <a:spcBef>
                <a:spcPct val="0"/>
              </a:spcBef>
              <a:spcAft>
                <a:spcPct val="0"/>
              </a:spcAft>
            </a:pPr>
            <a:fld id="{81573BEC-CE7B-468A-B982-9CD55ACFDEC7}"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8521782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7E6AA7C3-595B-447F-8AFB-32C90A371401}"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1943017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fontAlgn="base">
              <a:spcBef>
                <a:spcPct val="0"/>
              </a:spcBef>
              <a:spcAft>
                <a:spcPct val="0"/>
              </a:spcAft>
            </a:pPr>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fontAlgn="base">
              <a:spcBef>
                <a:spcPct val="0"/>
              </a:spcBef>
              <a:spcAft>
                <a:spcPct val="0"/>
              </a:spcAft>
            </a:pPr>
            <a:fld id="{652A8A3E-0611-4237-AE4E-9025108CD481}"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1525342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3558432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4115196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115220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81411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7EBB126-235E-4002-9BB4-6DDDBE2CC7A8}" type="datetimeFigureOut">
              <a:rPr lang="zh-CN" altLang="en-US" smtClean="0"/>
              <a:t>2026/3/29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9FBE08C6-1D16-446A-82CB-B8969AF615DC}" type="slidenum">
              <a:rPr lang="zh-CN" altLang="en-US" smtClean="0"/>
              <a:t>‹#›</a:t>
            </a:fld>
            <a:endParaRPr lang="zh-CN" altLang="en-US"/>
          </a:p>
        </p:txBody>
      </p:sp>
    </p:spTree>
    <p:extLst>
      <p:ext uri="{BB962C8B-B14F-4D97-AF65-F5344CB8AC3E}">
        <p14:creationId xmlns:p14="http://schemas.microsoft.com/office/powerpoint/2010/main" val="2987023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EBB126-235E-4002-9BB4-6DDDBE2CC7A8}" type="datetimeFigureOut">
              <a:rPr lang="zh-CN" altLang="en-US" smtClean="0"/>
              <a:t>2026/3/29</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BE08C6-1D16-446A-82CB-B8969AF615DC}" type="slidenum">
              <a:rPr lang="zh-CN" altLang="en-US" smtClean="0"/>
              <a:t>‹#›</a:t>
            </a:fld>
            <a:endParaRPr lang="zh-CN" altLang="en-US"/>
          </a:p>
        </p:txBody>
      </p:sp>
      <p:sp>
        <p:nvSpPr>
          <p:cNvPr id="8" name="TextBox 7">
            <a:extLst>
              <a:ext uri="{FF2B5EF4-FFF2-40B4-BE49-F238E27FC236}">
                <a16:creationId xmlns:a16="http://schemas.microsoft.com/office/drawing/2014/main" id="{40397BD3-E42D-1031-AA6C-9F12DBE50BE8}"/>
              </a:ext>
            </a:extLst>
          </p:cNvPr>
          <p:cNvSpPr txBox="1"/>
          <p:nvPr userDrawn="1">
            <p:extLst>
              <p:ext uri="{1162E1C5-73C7-4A58-AE30-91384D911F3F}">
                <p184:classification xmlns:p184="http://schemas.microsoft.com/office/powerpoint/2018/4/main" val="ftr"/>
              </p:ext>
            </p:extLst>
          </p:nvPr>
        </p:nvSpPr>
        <p:spPr>
          <a:xfrm>
            <a:off x="5550662" y="6642100"/>
            <a:ext cx="1119188"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ea typeface="Calibri" panose="020F0502020204030204" pitchFamily="34" charset="0"/>
                <a:cs typeface="Calibri" panose="020F0502020204030204" pitchFamily="34" charset="0"/>
              </a:rPr>
              <a:t>Lexmark Confidential</a:t>
            </a:r>
          </a:p>
        </p:txBody>
      </p:sp>
    </p:spTree>
    <p:extLst>
      <p:ext uri="{BB962C8B-B14F-4D97-AF65-F5344CB8AC3E}">
        <p14:creationId xmlns:p14="http://schemas.microsoft.com/office/powerpoint/2010/main" val="55243255"/>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zh-TW"/>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kumimoji="1" lang="en-US" altLang="zh-TW">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zh-TW">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78B0F703-E7CF-4989-89AE-9480F8DAA5CE}" type="slidenum">
              <a:rPr kumimoji="1" lang="en-US" altLang="zh-TW" smtClean="0">
                <a:solidFill>
                  <a:srgbClr val="000000"/>
                </a:solidFill>
              </a:rPr>
              <a:pPr fontAlgn="base">
                <a:spcBef>
                  <a:spcPct val="0"/>
                </a:spcBef>
                <a:spcAft>
                  <a:spcPct val="0"/>
                </a:spcAft>
                <a:defRPr/>
              </a:pPr>
              <a:t>‹#›</a:t>
            </a:fld>
            <a:endParaRPr kumimoji="1" lang="en-US" altLang="zh-TW">
              <a:solidFill>
                <a:srgbClr val="000000"/>
              </a:solidFill>
            </a:endParaRPr>
          </a:p>
        </p:txBody>
      </p:sp>
    </p:spTree>
    <p:extLst>
      <p:ext uri="{BB962C8B-B14F-4D97-AF65-F5344CB8AC3E}">
        <p14:creationId xmlns:p14="http://schemas.microsoft.com/office/powerpoint/2010/main" val="2158799893"/>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Arial" panose="020B0604020202020204" pitchFamily="34"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3B8D2-370C-463D-B01A-1728CE5C0362}" type="datetimeFigureOut">
              <a:rPr lang="en-US" smtClean="0"/>
              <a:t>3/29/2026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BE924-D7A9-46FB-B5FD-965A33546E2E}" type="slidenum">
              <a:rPr lang="en-US" smtClean="0"/>
              <a:t>‹#›</a:t>
            </a:fld>
            <a:endParaRPr lang="en-US"/>
          </a:p>
        </p:txBody>
      </p:sp>
    </p:spTree>
    <p:extLst>
      <p:ext uri="{BB962C8B-B14F-4D97-AF65-F5344CB8AC3E}">
        <p14:creationId xmlns:p14="http://schemas.microsoft.com/office/powerpoint/2010/main" val="1240246903"/>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BB980B83-68F5-4810-90F3-6460D7C0A41E}"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2252936510"/>
      </p:ext>
    </p:extLst>
  </p:cSld>
  <p:clrMap bg1="lt1" tx1="dk1" bg2="lt2" tx2="dk2" accent1="accent1" accent2="accent2" accent3="accent3" accent4="accent4" accent5="accent5" accent6="accent6" hlink="hlink" folHlink="folHlink"/>
  <p:sldLayoutIdLst>
    <p:sldLayoutId id="2147483840" r:id="rId1"/>
    <p:sldLayoutId id="2147483841" r:id="rId2"/>
    <p:sldLayoutId id="2147483842" r:id="rId3"/>
    <p:sldLayoutId id="2147483843" r:id="rId4"/>
    <p:sldLayoutId id="2147483844" r:id="rId5"/>
    <p:sldLayoutId id="2147483845" r:id="rId6"/>
    <p:sldLayoutId id="2147483846" r:id="rId7"/>
    <p:sldLayoutId id="2147483847" r:id="rId8"/>
    <p:sldLayoutId id="2147483848" r:id="rId9"/>
    <p:sldLayoutId id="2147483849" r:id="rId10"/>
    <p:sldLayoutId id="2147483850"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8.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0.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0.jpeg"/><Relationship Id="rId1" Type="http://schemas.openxmlformats.org/officeDocument/2006/relationships/slideLayout" Target="../slideLayouts/slideLayout18.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B0E761-15FB-1FD3-34D1-DE3B98293EC0}"/>
            </a:ext>
          </a:extLst>
        </p:cNvPr>
        <p:cNvGrpSpPr/>
        <p:nvPr/>
      </p:nvGrpSpPr>
      <p:grpSpPr>
        <a:xfrm>
          <a:off x="0" y="0"/>
          <a:ext cx="0" cy="0"/>
          <a:chOff x="0" y="0"/>
          <a:chExt cx="0" cy="0"/>
        </a:xfrm>
      </p:grpSpPr>
      <p:sp>
        <p:nvSpPr>
          <p:cNvPr id="5" name="Shape 1383">
            <a:extLst>
              <a:ext uri="{FF2B5EF4-FFF2-40B4-BE49-F238E27FC236}">
                <a16:creationId xmlns:a16="http://schemas.microsoft.com/office/drawing/2014/main" id="{07B7EB55-129C-AA06-1BF3-F37E4987B61C}"/>
              </a:ext>
            </a:extLst>
          </p:cNvPr>
          <p:cNvSpPr txBox="1">
            <a:spLocks noChangeArrowheads="1"/>
          </p:cNvSpPr>
          <p:nvPr/>
        </p:nvSpPr>
        <p:spPr bwMode="auto">
          <a:xfrm>
            <a:off x="2539290" y="1528331"/>
            <a:ext cx="7145482" cy="1376091"/>
          </a:xfrm>
          <a:prstGeom prst="rect">
            <a:avLst/>
          </a:prstGeom>
          <a:noFill/>
          <a:ln w="9525">
            <a:noFill/>
            <a:miter lim="800000"/>
            <a:headEnd/>
            <a:tailEnd/>
          </a:ln>
        </p:spPr>
        <p:txBody>
          <a:bodyPr lIns="91375" tIns="45675" rIns="91375" bIns="45675"/>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7200" b="1" i="0" u="none" strike="noStrike" kern="1200" cap="none" spc="0" normalizeH="0" baseline="0" noProof="0" dirty="0">
                <a:ln>
                  <a:solidFill>
                    <a:srgbClr val="FFC000"/>
                  </a:solidFill>
                </a:ln>
                <a:solidFill>
                  <a:srgbClr val="FFFFFF"/>
                </a:solidFill>
                <a:effectLst/>
                <a:uLnTx/>
                <a:uFillTx/>
                <a:latin typeface="SimSun" panose="02010600030101010101" pitchFamily="2" charset="-122"/>
                <a:ea typeface="SimSun" panose="02010600030101010101" pitchFamily="2" charset="-122"/>
                <a:cs typeface="+mn-cs"/>
              </a:rPr>
              <a:t>2026</a:t>
            </a:r>
            <a:r>
              <a:rPr kumimoji="0" lang="zh-CN" altLang="en-US" sz="7200" b="1" i="0" u="none" strike="noStrike" kern="1200" cap="none" spc="0" normalizeH="0" baseline="0" noProof="0" dirty="0">
                <a:ln>
                  <a:solidFill>
                    <a:srgbClr val="FFC000"/>
                  </a:solidFill>
                </a:ln>
                <a:solidFill>
                  <a:srgbClr val="FFFFFF"/>
                </a:solidFill>
                <a:effectLst/>
                <a:uLnTx/>
                <a:uFillTx/>
                <a:latin typeface="SimSun" panose="02010600030101010101" pitchFamily="2" charset="-122"/>
                <a:ea typeface="SimSun" panose="02010600030101010101" pitchFamily="2" charset="-122"/>
                <a:cs typeface="+mn-cs"/>
              </a:rPr>
              <a:t>年培灵会</a:t>
            </a:r>
            <a:endParaRPr kumimoji="0" lang="en-US" altLang="zh-CN" sz="3200" b="1" i="0" u="none" strike="noStrike" kern="1200" cap="none" spc="0" normalizeH="0" baseline="0" noProof="0" dirty="0">
              <a:ln>
                <a:noFill/>
              </a:ln>
              <a:solidFill>
                <a:srgbClr val="FFFFFF"/>
              </a:solidFill>
              <a:effectLst/>
              <a:uLnTx/>
              <a:uFillTx/>
              <a:latin typeface="Calibri" panose="020F0502020204030204"/>
              <a:ea typeface="等线" panose="02010600030101010101" pitchFamily="2" charset="-122"/>
              <a:cs typeface="+mn-cs"/>
            </a:endParaRPr>
          </a:p>
        </p:txBody>
      </p:sp>
      <p:sp>
        <p:nvSpPr>
          <p:cNvPr id="6" name="Shape 1383">
            <a:extLst>
              <a:ext uri="{FF2B5EF4-FFF2-40B4-BE49-F238E27FC236}">
                <a16:creationId xmlns:a16="http://schemas.microsoft.com/office/drawing/2014/main" id="{7941FB62-C3B3-42FB-7878-E9D02775966F}"/>
              </a:ext>
            </a:extLst>
          </p:cNvPr>
          <p:cNvSpPr txBox="1">
            <a:spLocks noChangeArrowheads="1"/>
          </p:cNvSpPr>
          <p:nvPr/>
        </p:nvSpPr>
        <p:spPr bwMode="auto">
          <a:xfrm>
            <a:off x="-16823" y="5850172"/>
            <a:ext cx="12208821" cy="1007827"/>
          </a:xfrm>
          <a:prstGeom prst="rect">
            <a:avLst/>
          </a:prstGeom>
          <a:solidFill>
            <a:schemeClr val="accent6">
              <a:lumMod val="75000"/>
            </a:schemeClr>
          </a:solidFill>
          <a:ln w="9525">
            <a:noFill/>
            <a:miter lim="800000"/>
            <a:headEnd/>
            <a:tailEnd/>
          </a:ln>
        </p:spPr>
        <p:txBody>
          <a:bodyPr lIns="91375" tIns="45675" rIns="91375" bIns="45675" anchor="ctr" anchorCtr="1"/>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4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imes New Roman" panose="02020603050405020304" pitchFamily="18" charset="0"/>
                <a:ea typeface="SimSun" panose="02010600030101010101" pitchFamily="2" charset="-122"/>
                <a:cs typeface="Times New Roman" panose="02020603050405020304" pitchFamily="18" charset="0"/>
              </a:rPr>
              <a:t>讲员</a:t>
            </a:r>
            <a:r>
              <a:rPr kumimoji="0" lang="en-US" altLang="ja-JP" sz="4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en-US" altLang="zh-CN" sz="4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imes New Roman" panose="02020603050405020304" pitchFamily="18" charset="0"/>
                <a:ea typeface="SimSun" panose="02010600030101010101" pitchFamily="2" charset="-122"/>
                <a:cs typeface="Times New Roman" panose="02020603050405020304" pitchFamily="18" charset="0"/>
              </a:rPr>
              <a:t> </a:t>
            </a:r>
            <a:r>
              <a:rPr kumimoji="0" lang="zh-CN" altLang="en-US" sz="4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imes New Roman" panose="02020603050405020304" pitchFamily="18" charset="0"/>
                <a:ea typeface="SimSun" panose="02010600030101010101" pitchFamily="2" charset="-122"/>
                <a:cs typeface="Times New Roman" panose="02020603050405020304" pitchFamily="18" charset="0"/>
              </a:rPr>
              <a:t>孙伟中牧师</a:t>
            </a:r>
            <a:r>
              <a:rPr lang="en-US" altLang="zh-CN" sz="40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Times New Roman" panose="02020603050405020304" pitchFamily="18" charset="0"/>
                <a:ea typeface="SimSun" panose="02010600030101010101" pitchFamily="2" charset="-122"/>
                <a:cs typeface="Times New Roman" panose="02020603050405020304" pitchFamily="18" charset="0"/>
              </a:rPr>
              <a:t>,</a:t>
            </a:r>
            <a:r>
              <a:rPr lang="ja-JP" altLang="en-US" sz="4000" b="1"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latin typeface="Times New Roman" panose="02020603050405020304" pitchFamily="18" charset="0"/>
                <a:ea typeface="SimSun" panose="02010600030101010101" pitchFamily="2" charset="-122"/>
                <a:cs typeface="Times New Roman" panose="02020603050405020304" pitchFamily="18" charset="0"/>
              </a:rPr>
              <a:t> </a:t>
            </a:r>
            <a:r>
              <a:rPr kumimoji="0" lang="en-US" altLang="ja-JP" sz="4000" b="1" i="0" u="none" strike="noStrike" kern="1200" cap="none" spc="0" normalizeH="0" baseline="0" noProof="0" dirty="0">
                <a:ln w="12700" cmpd="sng">
                  <a:solidFill>
                    <a:srgbClr val="FFC000"/>
                  </a:solidFill>
                  <a:prstDash val="solid"/>
                </a:ln>
                <a:gradFill>
                  <a:gsLst>
                    <a:gs pos="0">
                      <a:srgbClr val="FFC000"/>
                    </a:gs>
                    <a:gs pos="4000">
                      <a:srgbClr val="FFC000">
                        <a:lumMod val="60000"/>
                        <a:lumOff val="40000"/>
                      </a:srgbClr>
                    </a:gs>
                    <a:gs pos="87000">
                      <a:srgbClr val="FFC000">
                        <a:lumMod val="20000"/>
                        <a:lumOff val="80000"/>
                      </a:srgbClr>
                    </a:gs>
                  </a:gsLst>
                  <a:lin ang="5400000"/>
                </a:gradFill>
                <a:effectLst/>
                <a:uLnTx/>
                <a:uFillTx/>
                <a:latin typeface="Times New Roman" panose="02020603050405020304" pitchFamily="18" charset="0"/>
                <a:ea typeface="SimSun" panose="02010600030101010101" pitchFamily="2" charset="-122"/>
                <a:cs typeface="Times New Roman" panose="02020603050405020304" pitchFamily="18" charset="0"/>
              </a:rPr>
              <a:t> 3/27-29/2026</a:t>
            </a:r>
          </a:p>
        </p:txBody>
      </p:sp>
      <p:sp>
        <p:nvSpPr>
          <p:cNvPr id="9" name="Shape 1383">
            <a:extLst>
              <a:ext uri="{FF2B5EF4-FFF2-40B4-BE49-F238E27FC236}">
                <a16:creationId xmlns:a16="http://schemas.microsoft.com/office/drawing/2014/main" id="{856A3E63-370A-8551-C414-9EC3BE0DE763}"/>
              </a:ext>
            </a:extLst>
          </p:cNvPr>
          <p:cNvSpPr txBox="1">
            <a:spLocks noChangeArrowheads="1"/>
          </p:cNvSpPr>
          <p:nvPr/>
        </p:nvSpPr>
        <p:spPr bwMode="auto">
          <a:xfrm>
            <a:off x="3452290" y="225213"/>
            <a:ext cx="5521588" cy="958612"/>
          </a:xfrm>
          <a:prstGeom prst="rect">
            <a:avLst/>
          </a:prstGeom>
          <a:noFill/>
          <a:ln w="9525">
            <a:noFill/>
            <a:miter lim="800000"/>
            <a:headEnd/>
            <a:tailEnd/>
          </a:ln>
        </p:spPr>
        <p:txBody>
          <a:bodyPr lIns="91375" tIns="45675" rIns="91375" bIns="45675"/>
          <a:lstStyle/>
          <a:p>
            <a:r>
              <a:rPr lang="ja-JP" altLang="en-US" sz="4800" dirty="0">
                <a:solidFill>
                  <a:srgbClr val="C00000"/>
                </a:solidFill>
                <a:effectLst/>
              </a:rPr>
              <a:t>莱城华人基督教会</a:t>
            </a:r>
            <a:endParaRPr lang="en-US" altLang="zh-CN" sz="4800" dirty="0">
              <a:solidFill>
                <a:srgbClr val="C00000"/>
              </a:solidFill>
              <a:effectLst/>
            </a:endParaRPr>
          </a:p>
        </p:txBody>
      </p:sp>
      <p:sp>
        <p:nvSpPr>
          <p:cNvPr id="2" name="Rectangle 2">
            <a:extLst>
              <a:ext uri="{FF2B5EF4-FFF2-40B4-BE49-F238E27FC236}">
                <a16:creationId xmlns:a16="http://schemas.microsoft.com/office/drawing/2014/main" id="{F68DEAA2-50B7-5BE9-4E67-7652F5341D0F}"/>
              </a:ext>
            </a:extLst>
          </p:cNvPr>
          <p:cNvSpPr>
            <a:spLocks noChangeArrowheads="1"/>
          </p:cNvSpPr>
          <p:nvPr/>
        </p:nvSpPr>
        <p:spPr bwMode="auto">
          <a:xfrm>
            <a:off x="643556" y="2904422"/>
            <a:ext cx="1113905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48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Arial" panose="020B0604020202020204" pitchFamily="34" charset="0"/>
              </a:rPr>
              <a:t>*</a:t>
            </a:r>
            <a:r>
              <a:rPr kumimoji="0" lang="zh-CN" altLang="en-US" sz="4800" b="1" i="0" u="none" strike="noStrike" kern="1200" cap="none" spc="0" normalizeH="0" baseline="0" noProof="0" dirty="0">
                <a:ln>
                  <a:noFill/>
                </a:ln>
                <a:solidFill>
                  <a:srgbClr val="FFFFFF"/>
                </a:solidFill>
                <a:effectLst/>
                <a:uLnTx/>
                <a:uFillTx/>
                <a:latin typeface="Arial" panose="020B0604020202020204" pitchFamily="34" charset="0"/>
                <a:ea typeface="宋体" pitchFamily="2" charset="-122"/>
                <a:cs typeface="Arial" panose="020B0604020202020204" pitchFamily="34" charset="0"/>
              </a:rPr>
              <a:t>教会的异象和需求：建立小组长、推动小组建立与复兴，以及通过小组传福音</a:t>
            </a:r>
          </a:p>
        </p:txBody>
      </p:sp>
      <p:pic>
        <p:nvPicPr>
          <p:cNvPr id="4" name="Picture 3">
            <a:extLst>
              <a:ext uri="{FF2B5EF4-FFF2-40B4-BE49-F238E27FC236}">
                <a16:creationId xmlns:a16="http://schemas.microsoft.com/office/drawing/2014/main" id="{A89DE210-C717-B03E-8717-ACFC5F5B0D68}"/>
              </a:ext>
            </a:extLst>
          </p:cNvPr>
          <p:cNvPicPr>
            <a:picLocks noChangeAspect="1"/>
          </p:cNvPicPr>
          <p:nvPr/>
        </p:nvPicPr>
        <p:blipFill>
          <a:blip r:embed="rId2"/>
          <a:stretch>
            <a:fillRect/>
          </a:stretch>
        </p:blipFill>
        <p:spPr>
          <a:xfrm>
            <a:off x="-16822" y="0"/>
            <a:ext cx="12208822" cy="5850172"/>
          </a:xfrm>
          <a:prstGeom prst="rect">
            <a:avLst/>
          </a:prstGeom>
        </p:spPr>
      </p:pic>
    </p:spTree>
    <p:extLst>
      <p:ext uri="{BB962C8B-B14F-4D97-AF65-F5344CB8AC3E}">
        <p14:creationId xmlns:p14="http://schemas.microsoft.com/office/powerpoint/2010/main" val="30691786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2685294" y="928766"/>
            <a:ext cx="6821411" cy="3565175"/>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44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创</a:t>
            </a:r>
            <a:r>
              <a:rPr kumimoji="1" lang="zh-CN" altLang="en-US" sz="44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造的奥秘</a:t>
            </a:r>
            <a:endParaRPr kumimoji="1" lang="en-US" altLang="zh-CN" sz="44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zh-CN" sz="44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创世记</a:t>
            </a:r>
            <a:r>
              <a:rPr kumimoji="1" lang="en-US" altLang="zh-CN"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第</a:t>
            </a:r>
            <a:r>
              <a:rPr kumimoji="1" lang="en-US" altLang="zh-CN"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1</a:t>
            </a:r>
            <a:r>
              <a:rPr kumimoji="1" lang="zh-CN" altLang="en-US"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章</a:t>
            </a:r>
            <a:endParaRPr kumimoji="1" lang="zh-TW" altLang="en-US"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4530184" y="4791190"/>
            <a:ext cx="2828925" cy="118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20000"/>
              </a:lnSpc>
              <a:spcBef>
                <a:spcPct val="0"/>
              </a:spcBef>
              <a:spcAft>
                <a:spcPct val="30000"/>
              </a:spcAft>
              <a:buClrTx/>
              <a:buSzTx/>
              <a:buFontTx/>
              <a:buNone/>
              <a:tabLst/>
              <a:defRPr/>
            </a:pP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正道福音神学院</a:t>
            </a:r>
            <a:endPar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ctr" defTabSz="914400" rtl="0" eaLnBrk="1" fontAlgn="base" latinLnBrk="0" hangingPunct="1">
              <a:lnSpc>
                <a:spcPct val="120000"/>
              </a:lnSpc>
              <a:spcBef>
                <a:spcPct val="0"/>
              </a:spcBef>
              <a:spcAft>
                <a:spcPct val="30000"/>
              </a:spcAft>
              <a:buClrTx/>
              <a:buSzTx/>
              <a:buFontTx/>
              <a:buNone/>
              <a:tabLst/>
              <a:defRPr/>
            </a:pP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孙伟中牧师</a:t>
            </a:r>
            <a:endParaRPr kumimoji="1"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Tree>
    <p:extLst>
      <p:ext uri="{BB962C8B-B14F-4D97-AF65-F5344CB8AC3E}">
        <p14:creationId xmlns:p14="http://schemas.microsoft.com/office/powerpoint/2010/main" val="322139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3640176" y="298375"/>
            <a:ext cx="4422155" cy="1379535"/>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zh-CN"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TW"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创世记</a:t>
            </a:r>
            <a:r>
              <a:rPr kumimoji="1" lang="en-US" altLang="zh-CN"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endParaRPr kumimoji="1" lang="zh-TW"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842963" y="2100261"/>
            <a:ext cx="10629900" cy="409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创世记</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是一本种子的书：圣经中一切真理的种子，都隐藏在</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创世记</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里。</a:t>
            </a:r>
            <a:r>
              <a:rPr kumimoji="1" lang="en-US" altLang="zh-CN" sz="2800" b="0" i="0" u="none" strike="noStrike" kern="1200" cap="none" spc="0" normalizeH="0" baseline="0" noProof="0" dirty="0">
                <a:ln>
                  <a:noFill/>
                </a:ln>
                <a:solidFill>
                  <a:srgbClr val="996633"/>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996633"/>
                </a:solidFill>
                <a:effectLst/>
                <a:uLnTx/>
                <a:uFillTx/>
                <a:latin typeface="SimHei" panose="02010609060101010101" pitchFamily="49" charset="-122"/>
                <a:ea typeface="SimHei" panose="02010609060101010101" pitchFamily="49" charset="-122"/>
                <a:cs typeface="+mn-cs"/>
              </a:rPr>
              <a:t>例如三一神、基督、教会、赎罪、新约、旧约、恩典、律法、因信称义、末日审判</a:t>
            </a:r>
            <a:r>
              <a:rPr kumimoji="1" lang="en-US" altLang="zh-CN" sz="2800" b="0" i="0" u="none" strike="noStrike" kern="1200" cap="none" spc="0" normalizeH="0" baseline="0" noProof="0" dirty="0">
                <a:ln>
                  <a:noFill/>
                </a:ln>
                <a:solidFill>
                  <a:srgbClr val="996633"/>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996633"/>
                </a:solidFill>
                <a:effectLst/>
                <a:uLnTx/>
                <a:uFillTx/>
                <a:latin typeface="SimHei" panose="02010609060101010101" pitchFamily="49" charset="-122"/>
                <a:ea typeface="SimHei" panose="02010609060101010101" pitchFamily="49" charset="-122"/>
                <a:cs typeface="+mn-cs"/>
              </a:rPr>
              <a:t>。</a:t>
            </a:r>
            <a:r>
              <a:rPr kumimoji="1" lang="en-US" altLang="zh-CN" sz="2800" b="0" i="0" u="none" strike="noStrike" kern="1200" cap="none" spc="0" normalizeH="0" baseline="0" noProof="0" dirty="0">
                <a:ln>
                  <a:noFill/>
                </a:ln>
                <a:solidFill>
                  <a:srgbClr val="996633"/>
                </a:solidFill>
                <a:effectLst/>
                <a:uLnTx/>
                <a:uFillTx/>
                <a:latin typeface="SimHei" panose="02010609060101010101" pitchFamily="49" charset="-122"/>
                <a:ea typeface="SimHei" panose="02010609060101010101" pitchFamily="49" charset="-122"/>
                <a:cs typeface="+mn-cs"/>
              </a:rPr>
              <a:t>)</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以后随着历史的发展，启示逐渐揭开。最终到了</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启示录</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，启示完成，神的旨意实现。</a:t>
            </a:r>
            <a:endPar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创世记</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四件事：</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神创造，人堕落，神审判（洪水），神救赎</a:t>
            </a:r>
            <a:endPar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创世记</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四个人：</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亚伯拉罕，以撒，雅各，约瑟</a:t>
            </a:r>
            <a:endParaRPr kumimoji="1"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Tree>
    <p:extLst>
      <p:ext uri="{BB962C8B-B14F-4D97-AF65-F5344CB8AC3E}">
        <p14:creationId xmlns:p14="http://schemas.microsoft.com/office/powerpoint/2010/main" val="11957617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53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533">
                                            <p:txEl>
                                              <p:pRg st="2" end="2"/>
                                            </p:txEl>
                                          </p:spTgt>
                                        </p:tgtEl>
                                        <p:attrNameLst>
                                          <p:attrName>style.visibility</p:attrName>
                                        </p:attrNameLst>
                                      </p:cBhvr>
                                      <p:to>
                                        <p:strVal val="visible"/>
                                      </p:to>
                                    </p:set>
                                    <p:anim calcmode="lin" valueType="num">
                                      <p:cBhvr additive="base">
                                        <p:cTn id="11" dur="5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2533">
                                            <p:txEl>
                                              <p:pRg st="3" end="3"/>
                                            </p:txEl>
                                          </p:spTgt>
                                        </p:tgtEl>
                                        <p:attrNameLst>
                                          <p:attrName>style.visibility</p:attrName>
                                        </p:attrNameLst>
                                      </p:cBhvr>
                                      <p:to>
                                        <p:strVal val="visible"/>
                                      </p:to>
                                    </p:set>
                                    <p:anim calcmode="lin" valueType="num">
                                      <p:cBhvr additive="base">
                                        <p:cTn id="15" dur="5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2463" y="471488"/>
            <a:ext cx="10972799" cy="6001643"/>
          </a:xfrm>
          <a:prstGeom prst="rect">
            <a:avLst/>
          </a:prstGeom>
        </p:spPr>
        <p:txBody>
          <a:bodyPr wrap="square">
            <a:spAutoFit/>
          </a:bodyPr>
          <a:lstStyle/>
          <a:p>
            <a:pPr marL="0" marR="45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起初，神创造天地。</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地是空虚混沌，渊面黑暗；神的灵运行在水面上。</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3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神说：要有光，就有了光。</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4 </a:t>
            </a:r>
            <a:r>
              <a:rPr kumimoji="0" lang="zh-CN" altLang="en-US" sz="2400" b="0" i="0" u="none" strike="noStrike" kern="1200" cap="none" spc="0" normalizeH="0" baseline="0" noProof="0" dirty="0">
                <a:ln>
                  <a:noFill/>
                </a:ln>
                <a:solidFill>
                  <a:srgbClr val="FF0000"/>
                </a:solidFill>
                <a:effectLst/>
                <a:uLnTx/>
                <a:uFillTx/>
                <a:latin typeface="Segoe UI" panose="020B0502040204020203" pitchFamily="34" charset="0"/>
                <a:ea typeface="等线" panose="02010600030101010101" pitchFamily="2" charset="-122"/>
                <a:cs typeface="+mn-cs"/>
              </a:rPr>
              <a:t>神看光是好的</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，就把光暗分开了。</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5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神称光为昼，称暗为夜。有晚上，有早晨，这是</a:t>
            </a:r>
            <a:r>
              <a:rPr kumimoji="0" lang="zh-CN" altLang="en-US" sz="2400" b="1" i="0" u="sng"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头一日</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endParaRPr kumimoji="0" lang="en-US" altLang="zh-CN"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6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神说：诸水之间要有空气，将水分为上下。</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7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神就造出空气，将空气以下的水、空气以上的水分开了。事就这样成了。</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8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神称空气为天。有晚上，有早晨，是</a:t>
            </a:r>
            <a:r>
              <a:rPr kumimoji="0" lang="zh-CN" altLang="en-US" sz="2400" b="1" i="0" u="sng"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第二日。</a:t>
            </a:r>
            <a:endParaRPr kumimoji="0" lang="en-US" altLang="zh-CN" sz="2400" b="1" i="0" u="sng"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9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神说：天下的水要聚在一处，使旱地露出来。事就这样成了。</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10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神称旱地为地，称水的聚处为海。</a:t>
            </a:r>
            <a:r>
              <a:rPr kumimoji="0" lang="zh-CN" altLang="en-US" sz="2400" b="0" i="0" u="none" strike="noStrike" kern="1200" cap="none" spc="0" normalizeH="0" baseline="0" noProof="0" dirty="0">
                <a:ln>
                  <a:noFill/>
                </a:ln>
                <a:solidFill>
                  <a:srgbClr val="FF0000"/>
                </a:solidFill>
                <a:effectLst/>
                <a:uLnTx/>
                <a:uFillTx/>
                <a:latin typeface="Segoe UI" panose="020B0502040204020203" pitchFamily="34" charset="0"/>
                <a:ea typeface="等线" panose="02010600030101010101" pitchFamily="2" charset="-122"/>
                <a:cs typeface="+mn-cs"/>
              </a:rPr>
              <a:t>神看着是好的</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endParaRPr kumimoji="0" lang="en-US" altLang="zh-CN"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11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神说：地要发生青草和结种子的菜蔬，并结果子的树木，各从其类，果子都包着核。事就这样成了。</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12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于是地发生了青草和结种子的菜蔬，各从其类；并结果子的树木，各从其类；果子都包着核。</a:t>
            </a:r>
            <a:r>
              <a:rPr kumimoji="0" lang="zh-CN" altLang="en-US" sz="2400" b="0" i="0" u="none" strike="noStrike" kern="1200" cap="none" spc="0" normalizeH="0" baseline="0" noProof="0" dirty="0">
                <a:ln>
                  <a:noFill/>
                </a:ln>
                <a:solidFill>
                  <a:srgbClr val="FF0000"/>
                </a:solidFill>
                <a:effectLst/>
                <a:uLnTx/>
                <a:uFillTx/>
                <a:latin typeface="Segoe UI" panose="020B0502040204020203" pitchFamily="34" charset="0"/>
                <a:ea typeface="等线" panose="02010600030101010101" pitchFamily="2" charset="-122"/>
                <a:cs typeface="+mn-cs"/>
              </a:rPr>
              <a:t>神看着是好的</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13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有晚上，有早晨，是</a:t>
            </a:r>
            <a:r>
              <a:rPr kumimoji="0" lang="zh-CN" altLang="en-US" sz="2400" b="1" i="0" u="sng"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第叁日。</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14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神说：天上要有光体，可以分昼夜，作记号，定节令、日子、年岁，</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15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并要发光在天空，普照在地上。事就这样成了。</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16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于是　神造了两个大光，大的管昼，小的管夜，又造众星，</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17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就把这些光摆列在天空，普照在地上，</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18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管理昼夜，分别明暗。</a:t>
            </a:r>
            <a:r>
              <a:rPr kumimoji="0" lang="zh-CN" altLang="en-US" sz="2400" b="0" i="0" u="none" strike="noStrike" kern="1200" cap="none" spc="0" normalizeH="0" baseline="0" noProof="0" dirty="0">
                <a:ln>
                  <a:noFill/>
                </a:ln>
                <a:solidFill>
                  <a:srgbClr val="FF0000"/>
                </a:solidFill>
                <a:effectLst/>
                <a:uLnTx/>
                <a:uFillTx/>
                <a:latin typeface="Segoe UI" panose="020B0502040204020203" pitchFamily="34" charset="0"/>
                <a:ea typeface="等线" panose="02010600030101010101" pitchFamily="2" charset="-122"/>
                <a:cs typeface="+mn-cs"/>
              </a:rPr>
              <a:t>神看着是好的</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19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有晚上，有早晨，是</a:t>
            </a:r>
            <a:r>
              <a:rPr kumimoji="0" lang="zh-CN" altLang="en-US" sz="2400" b="1" i="0" u="sng"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第四日</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p>
        </p:txBody>
      </p:sp>
    </p:spTree>
    <p:extLst>
      <p:ext uri="{BB962C8B-B14F-4D97-AF65-F5344CB8AC3E}">
        <p14:creationId xmlns:p14="http://schemas.microsoft.com/office/powerpoint/2010/main" val="40605722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3863" y="571500"/>
            <a:ext cx="11263312" cy="5632311"/>
          </a:xfrm>
          <a:prstGeom prst="rect">
            <a:avLst/>
          </a:prstGeom>
        </p:spPr>
        <p:txBody>
          <a:bodyPr wrap="square">
            <a:spAutoFit/>
          </a:bodyPr>
          <a:lstStyle/>
          <a:p>
            <a:pPr marL="0" marR="45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20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神说：水要多多滋生有生命的物；要有雀鸟飞在地面以上，天空之中</a:t>
            </a:r>
            <a:r>
              <a:rPr kumimoji="0" lang="en-US" altLang="zh-CN"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原文作天空的表面</a:t>
            </a:r>
            <a:r>
              <a:rPr kumimoji="0" lang="en-US" altLang="zh-CN"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21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神就造出大鱼和水中所滋生各样有生命的动物，各从其类；又造出各样飞鸟，各从其类。</a:t>
            </a:r>
            <a:r>
              <a:rPr kumimoji="0" lang="zh-CN" altLang="en-US" sz="2400" b="0" i="0" u="none" strike="noStrike" kern="1200" cap="none" spc="0" normalizeH="0" baseline="0" noProof="0" dirty="0">
                <a:ln>
                  <a:noFill/>
                </a:ln>
                <a:solidFill>
                  <a:srgbClr val="FF0000"/>
                </a:solidFill>
                <a:effectLst/>
                <a:uLnTx/>
                <a:uFillTx/>
                <a:latin typeface="Segoe UI" panose="020B0502040204020203" pitchFamily="34" charset="0"/>
                <a:ea typeface="等线" panose="02010600030101010101" pitchFamily="2" charset="-122"/>
                <a:cs typeface="+mn-cs"/>
              </a:rPr>
              <a:t>神看着是好的</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22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神就赐福给这一切，说：滋生繁多，充满海中的水；雀鸟也要多生在地上。</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23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有晚上，有早晨，是</a:t>
            </a:r>
            <a:r>
              <a:rPr kumimoji="0" lang="zh-CN" altLang="en-US" sz="2400" b="1" i="0" u="sng"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第五日</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24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神说：地要生出活物来，各从其类；牲畜、昆虫、地上的野兽，各从其类。事就这样成了。</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25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于是　神造出野兽，各从其类；牲畜，各从其类；地上一切昆虫，各从其类。</a:t>
            </a:r>
            <a:r>
              <a:rPr kumimoji="0" lang="zh-CN" altLang="en-US" sz="2400" b="0" i="0" u="none" strike="noStrike" kern="1200" cap="none" spc="0" normalizeH="0" baseline="0" noProof="0" dirty="0">
                <a:ln>
                  <a:noFill/>
                </a:ln>
                <a:solidFill>
                  <a:srgbClr val="FF0000"/>
                </a:solidFill>
                <a:effectLst/>
                <a:uLnTx/>
                <a:uFillTx/>
                <a:latin typeface="Segoe UI" panose="020B0502040204020203" pitchFamily="34" charset="0"/>
                <a:ea typeface="等线" panose="02010600030101010101" pitchFamily="2" charset="-122"/>
                <a:cs typeface="+mn-cs"/>
              </a:rPr>
              <a:t>神看着是好的</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26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神说：我们要照着我们的形象、按着我们的样式造人，使他们管理海里的鱼、空中的鸟、地上的牲畜，和全地，并地上所爬的一切昆虫。</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27</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神就照着自己的形象造人，乃是照着他的形象造男造女。</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28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神就赐福给他们，又对他们说：要生养众多，遍满地面，治理这地，也要管理海里的鱼、空中的鸟，和地上各样行动的活物。</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29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神说：看哪，我将遍地上一切结种子的菜蔬和一切树上所结有核的果子全赐给你们作食物。</a:t>
            </a: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30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至于地上的走兽和空中的飞鸟，并各样爬在地上有生命的物，我将青草赐给他们作食物。事就这样成了。</a:t>
            </a:r>
            <a:b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br>
            <a:r>
              <a:rPr kumimoji="0" lang="zh-CN" altLang="en-US"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 </a:t>
            </a:r>
            <a:r>
              <a:rPr kumimoji="0" lang="en-US" altLang="zh-CN" sz="2400" b="1" i="0" u="none" strike="noStrike" kern="1200" cap="none" spc="0" normalizeH="0" baseline="30000" noProof="0" dirty="0">
                <a:ln>
                  <a:noFill/>
                </a:ln>
                <a:solidFill>
                  <a:srgbClr val="417CBE"/>
                </a:solidFill>
                <a:effectLst/>
                <a:uLnTx/>
                <a:uFillTx/>
                <a:latin typeface="Segoe UI" panose="020B0502040204020203" pitchFamily="34" charset="0"/>
                <a:ea typeface="等线" panose="02010600030101010101" pitchFamily="2" charset="-122"/>
                <a:cs typeface="+mn-cs"/>
              </a:rPr>
              <a:t>31 </a:t>
            </a:r>
            <a:r>
              <a:rPr kumimoji="0" lang="zh-CN" altLang="en-US" sz="2400" b="0" i="0" u="none" strike="noStrike" kern="1200" cap="none" spc="0" normalizeH="0" baseline="0" noProof="0" dirty="0">
                <a:ln>
                  <a:noFill/>
                </a:ln>
                <a:solidFill>
                  <a:srgbClr val="FF0000"/>
                </a:solidFill>
                <a:effectLst/>
                <a:uLnTx/>
                <a:uFillTx/>
                <a:latin typeface="Segoe UI" panose="020B0502040204020203" pitchFamily="34" charset="0"/>
                <a:ea typeface="等线" panose="02010600030101010101" pitchFamily="2" charset="-122"/>
                <a:cs typeface="+mn-cs"/>
              </a:rPr>
              <a:t>神看着一切所造的都甚好</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。有晚上，有早晨，是</a:t>
            </a:r>
            <a:r>
              <a:rPr kumimoji="0" lang="zh-CN" altLang="en-US" sz="2400" b="1" i="0" u="sng"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第六日</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等线" panose="02010600030101010101" pitchFamily="2" charset="-122"/>
                <a:cs typeface="+mn-cs"/>
              </a:rPr>
              <a:t>。</a:t>
            </a:r>
          </a:p>
        </p:txBody>
      </p:sp>
    </p:spTree>
    <p:extLst>
      <p:ext uri="{BB962C8B-B14F-4D97-AF65-F5344CB8AC3E}">
        <p14:creationId xmlns:p14="http://schemas.microsoft.com/office/powerpoint/2010/main" val="1939211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71575" y="414338"/>
            <a:ext cx="9986963" cy="61247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创世纪</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第一章，记述了神六天的创造，这个创造首先是通过把</a:t>
            </a:r>
            <a:r>
              <a:rPr kumimoji="0" lang="zh-CN" altLang="en-US" sz="2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无序变成有序</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，然后，神再把新的受造物</a:t>
            </a:r>
            <a:r>
              <a:rPr kumimoji="0" lang="zh-CN" altLang="en-US" sz="2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添加进来</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人的被造</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是神创造的顶峰，神创造人有一些独特的地方：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神在前五天的创造，有一个固定的模式，但是到了第六天，当神创造人的时候，这个模式就改变了。</a:t>
            </a:r>
            <a:endPar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sng"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前五天的模式：</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神说</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，要</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，就</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神就</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 ，事就这样地成了，</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神看着是好的。</a:t>
            </a:r>
            <a:endParaRPr kumimoji="0" lang="en-US" altLang="zh-CN" sz="2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sng"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第六天的模式：</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神说</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，我们要</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，使他们</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，神就</a:t>
            </a:r>
            <a:r>
              <a:rPr kumimoji="0" lang="en-US" altLang="zh-CN"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，事就这样成了。</a:t>
            </a:r>
            <a:r>
              <a:rPr kumimoji="0" lang="zh-CN" altLang="en-US" sz="2800" b="0" i="0" u="none" strike="noStrike" kern="1200" cap="none" spc="0" normalizeH="0" baseline="0" noProof="0" dirty="0">
                <a:ln>
                  <a:noFill/>
                </a:ln>
                <a:solidFill>
                  <a:srgbClr val="FF0000"/>
                </a:solidFill>
                <a:effectLst/>
                <a:uLnTx/>
                <a:uFillTx/>
                <a:latin typeface="Calibri" panose="020F0502020204030204"/>
                <a:ea typeface="等线" panose="02010600030101010101" pitchFamily="2" charset="-122"/>
                <a:cs typeface="+mn-cs"/>
              </a:rPr>
              <a:t>神看着一切所造的都甚好</a:t>
            </a:r>
            <a:r>
              <a:rPr kumimoji="0" lang="zh-CN" altLang="en-US" sz="2800" b="0" i="0" u="none" strike="noStrike" kern="1200" cap="none" spc="0" normalizeH="0" baseline="0" noProof="0" dirty="0">
                <a:ln>
                  <a:noFill/>
                </a:ln>
                <a:solidFill>
                  <a:prstClr val="black"/>
                </a:solidFill>
                <a:effectLst/>
                <a:uLnTx/>
                <a:uFillTx/>
                <a:latin typeface="Calibri" panose="020F0502020204030204"/>
                <a:ea typeface="等线" panose="02010600030101010101" pitchFamily="2" charset="-122"/>
                <a:cs typeface="+mn-cs"/>
              </a:rPr>
              <a:t>。</a:t>
            </a:r>
          </a:p>
        </p:txBody>
      </p:sp>
    </p:spTree>
    <p:extLst>
      <p:ext uri="{BB962C8B-B14F-4D97-AF65-F5344CB8AC3E}">
        <p14:creationId xmlns:p14="http://schemas.microsoft.com/office/powerpoint/2010/main" val="33920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7" end="7"/>
                                            </p:txEl>
                                          </p:spTgt>
                                        </p:tgtEl>
                                        <p:attrNameLst>
                                          <p:attrName>style.visibility</p:attrName>
                                        </p:attrNameLst>
                                      </p:cBhvr>
                                      <p:to>
                                        <p:strVal val="visible"/>
                                      </p:to>
                                    </p:set>
                                    <p:anim calcmode="lin" valueType="num">
                                      <p:cBhvr additive="base">
                                        <p:cTn id="1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9" end="9"/>
                                            </p:txEl>
                                          </p:spTgt>
                                        </p:tgtEl>
                                        <p:attrNameLst>
                                          <p:attrName>style.visibility</p:attrName>
                                        </p:attrNameLst>
                                      </p:cBhvr>
                                      <p:to>
                                        <p:strVal val="visible"/>
                                      </p:to>
                                    </p:set>
                                    <p:anim calcmode="lin" valueType="num">
                                      <p:cBhvr additive="base">
                                        <p:cTn id="2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94" name="Picture 18" descr="D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8" y="1912938"/>
            <a:ext cx="2443162" cy="1833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95" name="Picture 19" descr="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11676" y="1912938"/>
            <a:ext cx="2443163" cy="1833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96" name="Picture 20" descr="D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4063" y="1912938"/>
            <a:ext cx="2443162" cy="18335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97" name="Picture 21" descr="D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9288" y="4454526"/>
            <a:ext cx="2443162" cy="1833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98" name="Picture 22" descr="D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6438" y="4454526"/>
            <a:ext cx="2443162" cy="18335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4599" name="Picture 23" descr="D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04064" y="4454525"/>
            <a:ext cx="2447925" cy="18367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600" name="Text Box 24"/>
          <p:cNvSpPr txBox="1">
            <a:spLocks noChangeArrowheads="1"/>
          </p:cNvSpPr>
          <p:nvPr/>
        </p:nvSpPr>
        <p:spPr bwMode="auto">
          <a:xfrm>
            <a:off x="1919288" y="1341439"/>
            <a:ext cx="10223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第一日</a:t>
            </a:r>
          </a:p>
        </p:txBody>
      </p:sp>
      <p:sp>
        <p:nvSpPr>
          <p:cNvPr id="24601" name="Text Box 25"/>
          <p:cNvSpPr txBox="1">
            <a:spLocks noChangeArrowheads="1"/>
          </p:cNvSpPr>
          <p:nvPr/>
        </p:nvSpPr>
        <p:spPr bwMode="auto">
          <a:xfrm>
            <a:off x="7104063" y="3903664"/>
            <a:ext cx="10223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第六日</a:t>
            </a:r>
          </a:p>
        </p:txBody>
      </p:sp>
      <p:sp>
        <p:nvSpPr>
          <p:cNvPr id="24602" name="Text Box 26"/>
          <p:cNvSpPr txBox="1">
            <a:spLocks noChangeArrowheads="1"/>
          </p:cNvSpPr>
          <p:nvPr/>
        </p:nvSpPr>
        <p:spPr bwMode="auto">
          <a:xfrm>
            <a:off x="4511675" y="3929064"/>
            <a:ext cx="10223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第五日</a:t>
            </a:r>
          </a:p>
        </p:txBody>
      </p:sp>
      <p:sp>
        <p:nvSpPr>
          <p:cNvPr id="24603" name="Text Box 27"/>
          <p:cNvSpPr txBox="1">
            <a:spLocks noChangeArrowheads="1"/>
          </p:cNvSpPr>
          <p:nvPr/>
        </p:nvSpPr>
        <p:spPr bwMode="auto">
          <a:xfrm>
            <a:off x="1919288" y="3929064"/>
            <a:ext cx="10223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第四日</a:t>
            </a:r>
          </a:p>
        </p:txBody>
      </p:sp>
      <p:sp>
        <p:nvSpPr>
          <p:cNvPr id="24604" name="Text Box 28"/>
          <p:cNvSpPr txBox="1">
            <a:spLocks noChangeArrowheads="1"/>
          </p:cNvSpPr>
          <p:nvPr/>
        </p:nvSpPr>
        <p:spPr bwMode="auto">
          <a:xfrm>
            <a:off x="7089775" y="1341439"/>
            <a:ext cx="10223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第三日</a:t>
            </a:r>
          </a:p>
        </p:txBody>
      </p:sp>
      <p:sp>
        <p:nvSpPr>
          <p:cNvPr id="24605" name="Text Box 29"/>
          <p:cNvSpPr txBox="1">
            <a:spLocks noChangeArrowheads="1"/>
          </p:cNvSpPr>
          <p:nvPr/>
        </p:nvSpPr>
        <p:spPr bwMode="auto">
          <a:xfrm>
            <a:off x="4511675" y="1341439"/>
            <a:ext cx="10223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TW" altLang="en-US" sz="22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第二日</a:t>
            </a:r>
          </a:p>
        </p:txBody>
      </p:sp>
      <p:sp>
        <p:nvSpPr>
          <p:cNvPr id="24606" name="Rectangle 30"/>
          <p:cNvSpPr>
            <a:spLocks noChangeArrowheads="1"/>
          </p:cNvSpPr>
          <p:nvPr/>
        </p:nvSpPr>
        <p:spPr bwMode="auto">
          <a:xfrm>
            <a:off x="9840914" y="1768476"/>
            <a:ext cx="503237" cy="1987550"/>
          </a:xfrm>
          <a:prstGeom prst="rect">
            <a:avLst/>
          </a:prstGeom>
          <a:solidFill>
            <a:srgbClr val="0033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无</a:t>
            </a:r>
            <a:endParaRPr kumimoji="1"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序</a:t>
            </a:r>
            <a:endParaRPr kumimoji="1"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到</a:t>
            </a:r>
            <a:endParaRPr kumimoji="1"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有</a:t>
            </a:r>
            <a:endParaRPr kumimoji="1"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序</a:t>
            </a:r>
            <a:endParaRPr kumimoji="1" lang="zh-TW"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p:txBody>
      </p:sp>
      <p:sp>
        <p:nvSpPr>
          <p:cNvPr id="24607" name="Rectangle 31"/>
          <p:cNvSpPr>
            <a:spLocks noChangeArrowheads="1"/>
          </p:cNvSpPr>
          <p:nvPr/>
        </p:nvSpPr>
        <p:spPr bwMode="auto">
          <a:xfrm>
            <a:off x="9840914" y="4376739"/>
            <a:ext cx="503237" cy="1935164"/>
          </a:xfrm>
          <a:prstGeom prst="rect">
            <a:avLst/>
          </a:prstGeom>
          <a:solidFill>
            <a:srgbClr val="003366"/>
          </a:solidFill>
          <a:ln w="9525"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添</a:t>
            </a:r>
            <a:endParaRPr kumimoji="1"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加</a:t>
            </a:r>
            <a:endParaRPr kumimoji="1"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被</a:t>
            </a:r>
            <a:endParaRPr kumimoji="1" lang="zh-TW"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物</a:t>
            </a:r>
            <a:endParaRPr kumimoji="1" lang="zh-TW"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p:txBody>
      </p:sp>
      <p:sp>
        <p:nvSpPr>
          <p:cNvPr id="17427" name="Rectangle 3"/>
          <p:cNvSpPr>
            <a:spLocks noChangeArrowheads="1"/>
          </p:cNvSpPr>
          <p:nvPr/>
        </p:nvSpPr>
        <p:spPr bwMode="auto">
          <a:xfrm>
            <a:off x="8207375" y="1341438"/>
            <a:ext cx="1195388" cy="563562"/>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7428" name="Text Box 4"/>
          <p:cNvSpPr txBox="1">
            <a:spLocks noChangeArrowheads="1"/>
          </p:cNvSpPr>
          <p:nvPr/>
        </p:nvSpPr>
        <p:spPr bwMode="auto">
          <a:xfrm>
            <a:off x="8391526" y="1368426"/>
            <a:ext cx="976313" cy="461963"/>
          </a:xfrm>
          <a:prstGeom prst="rect">
            <a:avLst/>
          </a:prstGeom>
          <a:noFill/>
          <a:ln>
            <a:noFill/>
          </a:ln>
          <a:effectLst/>
          <a:extLst>
            <a:ext uri="{909E8E84-426E-40DD-AFC4-6F175D3DCCD1}">
              <a14:hiddenFill xmlns:a14="http://schemas.microsoft.com/office/drawing/2010/main">
                <a:solidFill>
                  <a:srgbClr val="A500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分开</a:t>
            </a:r>
            <a:endParaRPr kumimoji="1" lang="zh-TW"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p:txBody>
      </p:sp>
      <p:sp>
        <p:nvSpPr>
          <p:cNvPr id="17429" name="Rectangle 3"/>
          <p:cNvSpPr>
            <a:spLocks noChangeArrowheads="1"/>
          </p:cNvSpPr>
          <p:nvPr/>
        </p:nvSpPr>
        <p:spPr bwMode="auto">
          <a:xfrm>
            <a:off x="8242300" y="3813176"/>
            <a:ext cx="1193800" cy="563563"/>
          </a:xfrm>
          <a:prstGeom prst="rect">
            <a:avLst/>
          </a:prstGeom>
          <a:solidFill>
            <a:srgbClr val="00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1" lang="en-US" altLang="en-US" sz="18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
        <p:nvSpPr>
          <p:cNvPr id="17430" name="Text Box 4"/>
          <p:cNvSpPr txBox="1">
            <a:spLocks noChangeArrowheads="1"/>
          </p:cNvSpPr>
          <p:nvPr/>
        </p:nvSpPr>
        <p:spPr bwMode="auto">
          <a:xfrm>
            <a:off x="8426451" y="3840163"/>
            <a:ext cx="976313" cy="461962"/>
          </a:xfrm>
          <a:prstGeom prst="rect">
            <a:avLst/>
          </a:prstGeom>
          <a:noFill/>
          <a:ln>
            <a:noFill/>
          </a:ln>
          <a:effectLst/>
          <a:extLst>
            <a:ext uri="{909E8E84-426E-40DD-AFC4-6F175D3DCCD1}">
              <a14:hiddenFill xmlns:a14="http://schemas.microsoft.com/office/drawing/2010/main">
                <a:solidFill>
                  <a:srgbClr val="A5002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rPr>
              <a:t>添加</a:t>
            </a:r>
            <a:endParaRPr kumimoji="1" lang="zh-TW" altLang="en-US" sz="24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mn-cs"/>
            </a:endParaRPr>
          </a:p>
        </p:txBody>
      </p:sp>
      <p:sp>
        <p:nvSpPr>
          <p:cNvPr id="2" name="AutoShape 4" descr="Stationery">
            <a:extLst>
              <a:ext uri="{FF2B5EF4-FFF2-40B4-BE49-F238E27FC236}">
                <a16:creationId xmlns:a16="http://schemas.microsoft.com/office/drawing/2014/main" id="{6C296AFE-3244-1C8A-93C6-D26B6684EFEF}"/>
              </a:ext>
            </a:extLst>
          </p:cNvPr>
          <p:cNvSpPr>
            <a:spLocks noChangeArrowheads="1"/>
          </p:cNvSpPr>
          <p:nvPr/>
        </p:nvSpPr>
        <p:spPr bwMode="auto">
          <a:xfrm>
            <a:off x="2417211" y="377675"/>
            <a:ext cx="7357577" cy="781199"/>
          </a:xfrm>
          <a:prstGeom prst="horizontalScroll">
            <a:avLst>
              <a:gd name="adj" fmla="val 12500"/>
            </a:avLst>
          </a:prstGeom>
          <a:blipFill dpi="0" rotWithShape="1">
            <a:blip r:embed="rId8"/>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神创造的奥秘（以下</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2</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张改编自圣经简报站）</a:t>
            </a:r>
          </a:p>
        </p:txBody>
      </p:sp>
    </p:spTree>
    <p:extLst>
      <p:ext uri="{BB962C8B-B14F-4D97-AF65-F5344CB8AC3E}">
        <p14:creationId xmlns:p14="http://schemas.microsoft.com/office/powerpoint/2010/main" val="20013562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5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60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459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60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45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60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459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603"/>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459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60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459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60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430"/>
                                        </p:tgtEl>
                                        <p:attrNameLst>
                                          <p:attrName>style.visibility</p:attrName>
                                        </p:attrNameLst>
                                      </p:cBhvr>
                                      <p:to>
                                        <p:strVal val="visible"/>
                                      </p:to>
                                    </p:set>
                                    <p:anim calcmode="lin" valueType="num">
                                      <p:cBhvr additive="base">
                                        <p:cTn id="43" dur="500" fill="hold"/>
                                        <p:tgtEl>
                                          <p:spTgt spid="17430"/>
                                        </p:tgtEl>
                                        <p:attrNameLst>
                                          <p:attrName>ppt_x</p:attrName>
                                        </p:attrNameLst>
                                      </p:cBhvr>
                                      <p:tavLst>
                                        <p:tav tm="0">
                                          <p:val>
                                            <p:strVal val="#ppt_x"/>
                                          </p:val>
                                        </p:tav>
                                        <p:tav tm="100000">
                                          <p:val>
                                            <p:strVal val="#ppt_x"/>
                                          </p:val>
                                        </p:tav>
                                      </p:tavLst>
                                    </p:anim>
                                    <p:anim calcmode="lin" valueType="num">
                                      <p:cBhvr additive="base">
                                        <p:cTn id="44" dur="500" fill="hold"/>
                                        <p:tgtEl>
                                          <p:spTgt spid="1743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429"/>
                                        </p:tgtEl>
                                        <p:attrNameLst>
                                          <p:attrName>style.visibility</p:attrName>
                                        </p:attrNameLst>
                                      </p:cBhvr>
                                      <p:to>
                                        <p:strVal val="visible"/>
                                      </p:to>
                                    </p:set>
                                    <p:anim calcmode="lin" valueType="num">
                                      <p:cBhvr additive="base">
                                        <p:cTn id="47" dur="500" fill="hold"/>
                                        <p:tgtEl>
                                          <p:spTgt spid="17429"/>
                                        </p:tgtEl>
                                        <p:attrNameLst>
                                          <p:attrName>ppt_x</p:attrName>
                                        </p:attrNameLst>
                                      </p:cBhvr>
                                      <p:tavLst>
                                        <p:tav tm="0">
                                          <p:val>
                                            <p:strVal val="#ppt_x"/>
                                          </p:val>
                                        </p:tav>
                                        <p:tav tm="100000">
                                          <p:val>
                                            <p:strVal val="#ppt_x"/>
                                          </p:val>
                                        </p:tav>
                                      </p:tavLst>
                                    </p:anim>
                                    <p:anim calcmode="lin" valueType="num">
                                      <p:cBhvr additive="base">
                                        <p:cTn id="48" dur="500" fill="hold"/>
                                        <p:tgtEl>
                                          <p:spTgt spid="17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00" grpId="0"/>
      <p:bldP spid="24601" grpId="0"/>
      <p:bldP spid="24602" grpId="0"/>
      <p:bldP spid="24603" grpId="0"/>
      <p:bldP spid="24604" grpId="0"/>
      <p:bldP spid="24605" grpId="0"/>
      <p:bldP spid="17429" grpId="0" animBg="1"/>
      <p:bldP spid="1743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03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4114" y="2470149"/>
            <a:ext cx="1266825" cy="950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87" name="Picture 3" descr="02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4114" y="1444624"/>
            <a:ext cx="1266825" cy="950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1" name="Picture 7" descr="D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4114" y="3494087"/>
            <a:ext cx="1266825" cy="950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2" name="Picture 8" descr="D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94114" y="4516437"/>
            <a:ext cx="1266825" cy="950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3" name="Picture 9" descr="D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94114" y="5540374"/>
            <a:ext cx="1266825" cy="9509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6394" name="Picture 10" descr="01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94114" y="420687"/>
            <a:ext cx="1266825" cy="9509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6395" name="Rectangle 11" descr="Recycled paper"/>
          <p:cNvSpPr>
            <a:spLocks noChangeArrowheads="1"/>
          </p:cNvSpPr>
          <p:nvPr/>
        </p:nvSpPr>
        <p:spPr bwMode="auto">
          <a:xfrm>
            <a:off x="5046663" y="420687"/>
            <a:ext cx="2341562" cy="950913"/>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zh-TW"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分开光、暗</a:t>
            </a:r>
          </a:p>
        </p:txBody>
      </p:sp>
      <p:sp>
        <p:nvSpPr>
          <p:cNvPr id="16396" name="Rectangle 12" descr="Recycled paper"/>
          <p:cNvSpPr>
            <a:spLocks noChangeArrowheads="1"/>
          </p:cNvSpPr>
          <p:nvPr/>
        </p:nvSpPr>
        <p:spPr bwMode="auto">
          <a:xfrm>
            <a:off x="5046663" y="1444624"/>
            <a:ext cx="2341562" cy="950912"/>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zh-TW"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分开上、下</a:t>
            </a:r>
          </a:p>
        </p:txBody>
      </p:sp>
      <p:sp>
        <p:nvSpPr>
          <p:cNvPr id="16397" name="Rectangle 13" descr="Recycled paper"/>
          <p:cNvSpPr>
            <a:spLocks noChangeArrowheads="1"/>
          </p:cNvSpPr>
          <p:nvPr/>
        </p:nvSpPr>
        <p:spPr bwMode="auto">
          <a:xfrm>
            <a:off x="5046663" y="2468562"/>
            <a:ext cx="2341562" cy="950913"/>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分开海、陆</a:t>
            </a:r>
          </a:p>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植物出现</a:t>
            </a:r>
            <a:endParaRPr kumimoji="0" lang="zh-TW"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endParaRPr>
          </a:p>
        </p:txBody>
      </p:sp>
      <p:sp>
        <p:nvSpPr>
          <p:cNvPr id="16398" name="Rectangle 14" descr="Recycled paper"/>
          <p:cNvSpPr>
            <a:spLocks noChangeArrowheads="1"/>
          </p:cNvSpPr>
          <p:nvPr/>
        </p:nvSpPr>
        <p:spPr bwMode="auto">
          <a:xfrm>
            <a:off x="5046663" y="3492499"/>
            <a:ext cx="2341562" cy="950912"/>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日、月、星出现</a:t>
            </a:r>
          </a:p>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定节令、日、年</a:t>
            </a:r>
            <a:endParaRPr kumimoji="0" lang="zh-TW"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endParaRPr>
          </a:p>
        </p:txBody>
      </p:sp>
      <p:sp>
        <p:nvSpPr>
          <p:cNvPr id="16399" name="Rectangle 15" descr="Recycled paper"/>
          <p:cNvSpPr>
            <a:spLocks noChangeArrowheads="1"/>
          </p:cNvSpPr>
          <p:nvPr/>
        </p:nvSpPr>
        <p:spPr bwMode="auto">
          <a:xfrm>
            <a:off x="5046663" y="4516437"/>
            <a:ext cx="2341562" cy="950913"/>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zh-TW"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鱼、鸟出现</a:t>
            </a:r>
          </a:p>
        </p:txBody>
      </p:sp>
      <p:sp>
        <p:nvSpPr>
          <p:cNvPr id="16400" name="Rectangle 16" descr="Recycled paper"/>
          <p:cNvSpPr>
            <a:spLocks noChangeArrowheads="1"/>
          </p:cNvSpPr>
          <p:nvPr/>
        </p:nvSpPr>
        <p:spPr bwMode="auto">
          <a:xfrm>
            <a:off x="5046663" y="5540374"/>
            <a:ext cx="2341562" cy="950912"/>
          </a:xfrm>
          <a:prstGeom prst="rect">
            <a:avLst/>
          </a:prstGeom>
          <a:blipFill dpi="0" rotWithShape="1">
            <a:blip r:embed="rId8"/>
            <a:srcRect/>
            <a:tile tx="0" ty="0" sx="100000" sy="100000" flip="none" algn="tl"/>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陆上动物出现</a:t>
            </a:r>
          </a:p>
          <a:p>
            <a:pPr marL="0" marR="0" lvl="0" indent="0" algn="l" defTabSz="914400" rtl="0" eaLnBrk="1" fontAlgn="base" latinLnBrk="0" hangingPunct="1">
              <a:lnSpc>
                <a:spcPct val="100000"/>
              </a:lnSpc>
              <a:spcBef>
                <a:spcPct val="0"/>
              </a:spcBef>
              <a:spcAft>
                <a:spcPct val="20000"/>
              </a:spcAft>
              <a:buClrTx/>
              <a:buSzTx/>
              <a:buFontTx/>
              <a:buNone/>
              <a:tabLst/>
              <a:defRPr/>
            </a:pPr>
            <a:r>
              <a:rPr kumimoji="0" lang="zh-CN"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人类出现</a:t>
            </a:r>
            <a:endParaRPr kumimoji="0" lang="zh-TW"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endParaRPr>
          </a:p>
        </p:txBody>
      </p:sp>
      <p:sp>
        <p:nvSpPr>
          <p:cNvPr id="16407" name="Oval 23"/>
          <p:cNvSpPr>
            <a:spLocks noChangeArrowheads="1"/>
          </p:cNvSpPr>
          <p:nvPr/>
        </p:nvSpPr>
        <p:spPr bwMode="auto">
          <a:xfrm>
            <a:off x="7826375" y="151606"/>
            <a:ext cx="2305050" cy="1573213"/>
          </a:xfrm>
          <a:prstGeom prst="ellipse">
            <a:avLst/>
          </a:prstGeom>
          <a:gradFill rotWithShape="1">
            <a:gsLst>
              <a:gs pos="0">
                <a:srgbClr val="FF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zh-TW" altLang="en-US" sz="2400" b="0" i="0" u="none" strike="noStrike" kern="1200" cap="none" spc="0" normalizeH="0" baseline="0" noProof="0" dirty="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混沌</a:t>
            </a:r>
          </a:p>
        </p:txBody>
      </p:sp>
      <p:sp>
        <p:nvSpPr>
          <p:cNvPr id="16408" name="Oval 24"/>
          <p:cNvSpPr>
            <a:spLocks noChangeArrowheads="1"/>
          </p:cNvSpPr>
          <p:nvPr/>
        </p:nvSpPr>
        <p:spPr bwMode="auto">
          <a:xfrm>
            <a:off x="7826375" y="5284787"/>
            <a:ext cx="2305050" cy="1573213"/>
          </a:xfrm>
          <a:prstGeom prst="ellipse">
            <a:avLst/>
          </a:prstGeom>
          <a:gradFill rotWithShape="1">
            <a:gsLst>
              <a:gs pos="0">
                <a:srgbClr val="FFCC00"/>
              </a:gs>
              <a:gs pos="100000">
                <a:schemeClr val="bg1"/>
              </a:gs>
            </a:gsLst>
            <a:path path="shape">
              <a:fillToRect l="50000" t="50000" r="50000" b="50000"/>
            </a:path>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zh-TW"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细致</a:t>
            </a: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zh-TW" altLang="en-US" sz="2400" b="0" i="0" u="none" strike="noStrike" kern="1200" cap="none" spc="0" normalizeH="0" baseline="0" noProof="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有序</a:t>
            </a:r>
          </a:p>
        </p:txBody>
      </p:sp>
      <p:sp>
        <p:nvSpPr>
          <p:cNvPr id="16409" name="AutoShape 25"/>
          <p:cNvSpPr>
            <a:spLocks noChangeArrowheads="1"/>
          </p:cNvSpPr>
          <p:nvPr/>
        </p:nvSpPr>
        <p:spPr bwMode="auto">
          <a:xfrm>
            <a:off x="8850314" y="1773237"/>
            <a:ext cx="255587" cy="3584575"/>
          </a:xfrm>
          <a:prstGeom prst="downArrow">
            <a:avLst>
              <a:gd name="adj1" fmla="val 39130"/>
              <a:gd name="adj2" fmla="val 171415"/>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7" name="Rectangle 30"/>
          <p:cNvSpPr>
            <a:spLocks noChangeArrowheads="1"/>
          </p:cNvSpPr>
          <p:nvPr/>
        </p:nvSpPr>
        <p:spPr bwMode="auto">
          <a:xfrm>
            <a:off x="2752727" y="420688"/>
            <a:ext cx="503237" cy="2608262"/>
          </a:xfrm>
          <a:prstGeom prst="rect">
            <a:avLst/>
          </a:prstGeom>
          <a:solidFill>
            <a:srgbClr val="0033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无</a:t>
            </a:r>
            <a:endParaRPr kumimoji="1" lang="en-US" altLang="zh-CN"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序</a:t>
            </a:r>
            <a:endParaRPr kumimoji="1" lang="en-US" altLang="zh-CN"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到</a:t>
            </a:r>
            <a:endParaRPr kumimoji="1" lang="en-US" altLang="zh-CN"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有</a:t>
            </a:r>
            <a:endParaRPr kumimoji="1" lang="en-US" altLang="zh-CN"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序</a:t>
            </a:r>
            <a:endParaRPr kumimoji="1" lang="zh-TW"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endParaRPr>
          </a:p>
        </p:txBody>
      </p:sp>
      <p:sp>
        <p:nvSpPr>
          <p:cNvPr id="18" name="Rectangle 31"/>
          <p:cNvSpPr>
            <a:spLocks noChangeArrowheads="1"/>
          </p:cNvSpPr>
          <p:nvPr/>
        </p:nvSpPr>
        <p:spPr bwMode="auto">
          <a:xfrm>
            <a:off x="2768602" y="3157538"/>
            <a:ext cx="503237" cy="3333748"/>
          </a:xfrm>
          <a:prstGeom prst="rect">
            <a:avLst/>
          </a:prstGeom>
          <a:solidFill>
            <a:srgbClr val="003366"/>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添</a:t>
            </a:r>
            <a:endParaRPr kumimoji="1" lang="en-US" altLang="zh-CN"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加</a:t>
            </a:r>
            <a:endParaRPr kumimoji="1" lang="en-US" altLang="zh-CN"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被</a:t>
            </a:r>
            <a:endParaRPr kumimoji="1" lang="zh-TW"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TW"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造</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rPr>
              <a:t>物</a:t>
            </a:r>
            <a:endParaRPr kumimoji="1" lang="zh-TW" altLang="en-US" sz="2400" b="0" i="0" u="none" strike="noStrike" kern="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a:endParaRPr>
          </a:p>
        </p:txBody>
      </p:sp>
    </p:spTree>
    <p:extLst>
      <p:ext uri="{BB962C8B-B14F-4D97-AF65-F5344CB8AC3E}">
        <p14:creationId xmlns:p14="http://schemas.microsoft.com/office/powerpoint/2010/main" val="1595760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426" y="657224"/>
            <a:ext cx="10244137" cy="5654497"/>
          </a:xfrm>
          <a:prstGeom prst="rect">
            <a:avLst/>
          </a:prstGeom>
        </p:spPr>
        <p:txBody>
          <a:bodyPr wrap="square">
            <a:spAutoFit/>
          </a:bodyPr>
          <a:lstStyle/>
          <a:p>
            <a:pPr marL="0" marR="28575" lvl="0" indent="0" algn="l" defTabSz="914400" rtl="0" eaLnBrk="1" fontAlgn="auto" latinLnBrk="0" hangingPunct="1">
              <a:lnSpc>
                <a:spcPct val="107000"/>
              </a:lnSpc>
              <a:spcBef>
                <a:spcPts val="150"/>
              </a:spcBef>
              <a:spcAft>
                <a:spcPts val="0"/>
              </a:spcAft>
              <a:buClrTx/>
              <a:buSzTx/>
              <a:buFontTx/>
              <a:buNone/>
              <a:tabLst/>
              <a:defRPr/>
            </a:pPr>
            <a:r>
              <a:rPr kumimoji="0" lang="x-none" sz="2400" b="1" i="0" u="none" strike="noStrike" kern="1200" cap="none" spc="0" normalizeH="0" baseline="0" noProof="0" dirty="0">
                <a:ln>
                  <a:noFill/>
                </a:ln>
                <a:solidFill>
                  <a:srgbClr val="417CBE"/>
                </a:solidFill>
                <a:effectLst/>
                <a:uLnTx/>
                <a:uFillTx/>
                <a:latin typeface="Segoe UI" panose="020B0502040204020203" pitchFamily="34" charset="0"/>
                <a:ea typeface="DengXian" panose="02010600030101010101" pitchFamily="2" charset="-122"/>
                <a:cs typeface="Times New Roman" panose="02020603050405020304" pitchFamily="18" charset="0"/>
              </a:rPr>
              <a:t>3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神说：要有光，就有了光。</a:t>
            </a:r>
            <a:r>
              <a:rPr kumimoji="0" lang="x-none" sz="2400" b="1" i="0" u="none" strike="noStrike" kern="1200" cap="none" spc="0" normalizeH="0" baseline="0" noProof="0" dirty="0">
                <a:ln>
                  <a:noFill/>
                </a:ln>
                <a:solidFill>
                  <a:srgbClr val="417CBE"/>
                </a:solidFill>
                <a:effectLst/>
                <a:uLnTx/>
                <a:uFillTx/>
                <a:latin typeface="Segoe UI" panose="020B0502040204020203" pitchFamily="34" charset="0"/>
                <a:ea typeface="DengXian" panose="02010600030101010101" pitchFamily="2" charset="-122"/>
                <a:cs typeface="Times New Roman" panose="02020603050405020304" pitchFamily="18" charset="0"/>
              </a:rPr>
              <a:t> 4 </a:t>
            </a:r>
            <a:r>
              <a:rPr kumimoji="0" lang="zh-CN" altLang="en-US" sz="2400" b="0" i="0" u="sng" strike="noStrike" kern="1200" cap="none" spc="0" normalizeH="0" baseline="0" noProof="0" dirty="0">
                <a:ln>
                  <a:noFill/>
                </a:ln>
                <a:solidFill>
                  <a:srgbClr val="FF0000"/>
                </a:solidFill>
                <a:effectLst/>
                <a:uLnTx/>
                <a:uFillTx/>
                <a:latin typeface="Segoe UI" panose="020B0502040204020203" pitchFamily="34" charset="0"/>
                <a:ea typeface="DengXian" panose="02010600030101010101" pitchFamily="2" charset="-122"/>
                <a:cs typeface="Segoe UI" panose="020B0502040204020203" pitchFamily="34" charset="0"/>
              </a:rPr>
              <a:t>神看光是好的</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，就把光暗分开了。</a:t>
            </a:r>
            <a:r>
              <a:rPr kumimoji="0" lang="x-none" sz="2400" b="1" i="0" u="none" strike="noStrike" kern="1200" cap="none" spc="0" normalizeH="0" baseline="0" noProof="0" dirty="0">
                <a:ln>
                  <a:noFill/>
                </a:ln>
                <a:solidFill>
                  <a:srgbClr val="417CBE"/>
                </a:solidFill>
                <a:effectLst/>
                <a:uLnTx/>
                <a:uFillTx/>
                <a:latin typeface="Segoe UI" panose="020B0502040204020203" pitchFamily="34" charset="0"/>
                <a:ea typeface="DengXian" panose="02010600030101010101" pitchFamily="2" charset="-122"/>
                <a:cs typeface="Times New Roman" panose="02020603050405020304" pitchFamily="18" charset="0"/>
              </a:rPr>
              <a:t> 5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神称光为昼，称暗为夜。有晚上，有早晨，这是头一日。</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28575" lvl="0" indent="0" algn="l" defTabSz="914400" rtl="0" eaLnBrk="1" fontAlgn="auto" latinLnBrk="0" hangingPunct="1">
              <a:lnSpc>
                <a:spcPct val="107000"/>
              </a:lnSpc>
              <a:spcBef>
                <a:spcPts val="150"/>
              </a:spcBef>
              <a:spcAft>
                <a:spcPts val="0"/>
              </a:spcAft>
              <a:buClrTx/>
              <a:buSzTx/>
              <a:buFontTx/>
              <a:buNone/>
              <a:tabLst/>
              <a:defRPr/>
            </a:pPr>
            <a:r>
              <a:rPr kumimoji="0" lang="x-none" sz="2400" b="1" i="0" u="none" strike="noStrike" kern="1200" cap="none" spc="0" normalizeH="0" baseline="0" noProof="0" dirty="0">
                <a:ln>
                  <a:noFill/>
                </a:ln>
                <a:solidFill>
                  <a:srgbClr val="417CBE"/>
                </a:solidFill>
                <a:effectLst/>
                <a:uLnTx/>
                <a:uFillTx/>
                <a:latin typeface="Segoe UI" panose="020B0502040204020203" pitchFamily="34" charset="0"/>
                <a:ea typeface="DengXian" panose="02010600030101010101" pitchFamily="2" charset="-122"/>
                <a:cs typeface="Times New Roman" panose="02020603050405020304" pitchFamily="18" charset="0"/>
              </a:rPr>
              <a:t>6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神说：诸水之间要有空气，将水分为上下。</a:t>
            </a:r>
            <a:r>
              <a:rPr kumimoji="0" lang="x-none" sz="2400" b="1" i="0" u="none" strike="noStrike" kern="1200" cap="none" spc="0" normalizeH="0" baseline="0" noProof="0" dirty="0">
                <a:ln>
                  <a:noFill/>
                </a:ln>
                <a:solidFill>
                  <a:srgbClr val="417CBE"/>
                </a:solidFill>
                <a:effectLst/>
                <a:uLnTx/>
                <a:uFillTx/>
                <a:latin typeface="Segoe UI" panose="020B0502040204020203" pitchFamily="34" charset="0"/>
                <a:ea typeface="DengXian" panose="02010600030101010101" pitchFamily="2" charset="-122"/>
                <a:cs typeface="Times New Roman" panose="02020603050405020304" pitchFamily="18" charset="0"/>
              </a:rPr>
              <a:t> 7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神就造出空气，将空气以下的水、空气以上的水分开了。事就这样成了。</a:t>
            </a:r>
            <a:r>
              <a:rPr kumimoji="0" lang="x-none" sz="2400" b="1" i="0" u="none" strike="noStrike" kern="1200" cap="none" spc="0" normalizeH="0" baseline="0" noProof="0" dirty="0">
                <a:ln>
                  <a:noFill/>
                </a:ln>
                <a:solidFill>
                  <a:srgbClr val="417CBE"/>
                </a:solidFill>
                <a:effectLst/>
                <a:uLnTx/>
                <a:uFillTx/>
                <a:latin typeface="Segoe UI" panose="020B0502040204020203" pitchFamily="34" charset="0"/>
                <a:ea typeface="DengXian" panose="02010600030101010101" pitchFamily="2" charset="-122"/>
                <a:cs typeface="Times New Roman" panose="02020603050405020304" pitchFamily="18" charset="0"/>
              </a:rPr>
              <a:t> 8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神称空气为天。</a:t>
            </a:r>
            <a:r>
              <a:rPr kumimoji="0" lang="zh-CN" altLang="en-US" sz="2400" b="1" i="0" u="sng"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有晚上，有早晨，是第二日。</a:t>
            </a:r>
            <a:endParaRPr kumimoji="0" lang="en-US" sz="2400" b="1" i="0" u="sng"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28575" lvl="0" indent="0" algn="l" defTabSz="914400" rtl="0" eaLnBrk="1" fontAlgn="auto" latinLnBrk="0" hangingPunct="1">
              <a:lnSpc>
                <a:spcPct val="107000"/>
              </a:lnSpc>
              <a:spcBef>
                <a:spcPts val="150"/>
              </a:spcBef>
              <a:spcAft>
                <a:spcPts val="0"/>
              </a:spcAft>
              <a:buClrTx/>
              <a:buSzTx/>
              <a:buFontTx/>
              <a:buNone/>
              <a:tabLst/>
              <a:defRPr/>
            </a:pPr>
            <a:r>
              <a:rPr kumimoji="0" lang="x-none" sz="2400" b="1" i="0" u="none" strike="noStrike" kern="1200" cap="none" spc="0" normalizeH="0" baseline="0" noProof="0" dirty="0">
                <a:ln>
                  <a:noFill/>
                </a:ln>
                <a:solidFill>
                  <a:srgbClr val="417CBE"/>
                </a:solidFill>
                <a:effectLst/>
                <a:uLnTx/>
                <a:uFillTx/>
                <a:latin typeface="Segoe UI" panose="020B0502040204020203" pitchFamily="34" charset="0"/>
                <a:ea typeface="DengXian" panose="02010600030101010101" pitchFamily="2" charset="-122"/>
                <a:cs typeface="Times New Roman" panose="02020603050405020304" pitchFamily="18" charset="0"/>
              </a:rPr>
              <a:t>9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神说：天下的水要聚在一处，使旱地露出来。事就这样成了。</a:t>
            </a:r>
            <a:r>
              <a:rPr kumimoji="0" lang="x-none" sz="2400" b="1" i="0" u="none" strike="noStrike" kern="1200" cap="none" spc="0" normalizeH="0" baseline="0" noProof="0" dirty="0">
                <a:ln>
                  <a:noFill/>
                </a:ln>
                <a:solidFill>
                  <a:srgbClr val="417CBE"/>
                </a:solidFill>
                <a:effectLst/>
                <a:uLnTx/>
                <a:uFillTx/>
                <a:latin typeface="Segoe UI" panose="020B0502040204020203" pitchFamily="34" charset="0"/>
                <a:ea typeface="DengXian" panose="02010600030101010101" pitchFamily="2" charset="-122"/>
                <a:cs typeface="Times New Roman" panose="02020603050405020304" pitchFamily="18" charset="0"/>
              </a:rPr>
              <a:t> 10 </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神称旱地为地，称水的聚处为海。</a:t>
            </a:r>
            <a:r>
              <a:rPr kumimoji="0" lang="zh-CN" altLang="en-US" sz="2400" b="0" i="0" u="sng" strike="noStrike" kern="1200" cap="none" spc="0" normalizeH="0" baseline="0" noProof="0" dirty="0">
                <a:ln>
                  <a:noFill/>
                </a:ln>
                <a:solidFill>
                  <a:srgbClr val="FF0000"/>
                </a:solidFill>
                <a:effectLst/>
                <a:uLnTx/>
                <a:uFillTx/>
                <a:latin typeface="Segoe UI" panose="020B0502040204020203" pitchFamily="34" charset="0"/>
                <a:ea typeface="DengXian" panose="02010600030101010101" pitchFamily="2" charset="-122"/>
                <a:cs typeface="Segoe UI" panose="020B0502040204020203" pitchFamily="34" charset="0"/>
              </a:rPr>
              <a:t>神看着是好的</a:t>
            </a:r>
            <a:r>
              <a:rPr kumimoji="0" lang="zh-CN" altLang="en-US"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a:t>
            </a:r>
            <a:r>
              <a:rPr kumimoji="0" lang="zh-CN" altLang="en-US" sz="2400" b="1" i="0" u="sng"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Segoe UI" panose="020B0502040204020203" pitchFamily="34" charset="0"/>
              </a:rPr>
              <a:t>第三日）</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x-none" sz="2400" b="0" i="0" u="none" strike="noStrike" kern="1200" cap="none" spc="0" normalizeH="0" baseline="0" noProof="0" dirty="0">
                <a:ln>
                  <a:noFill/>
                </a:ln>
                <a:solidFill>
                  <a:srgbClr val="000000"/>
                </a:solidFill>
                <a:effectLst/>
                <a:uLnTx/>
                <a:uFillTx/>
                <a:latin typeface="Segoe UI" panose="020B0502040204020203" pitchFamily="34" charset="0"/>
                <a:ea typeface="DengXian" panose="02010600030101010101" pitchFamily="2" charset="-122"/>
                <a:cs typeface="Times New Roman" panose="02020603050405020304" pitchFamily="18" charset="0"/>
              </a:rPr>
              <a:t> </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思考题一：</a:t>
            </a:r>
            <a:r>
              <a:rPr kumimoji="0" lang="zh-CN" alt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在神的创造过程中，每一次神创造完成后，都有一句神看着自己的创造是好的，只有一天圣经没有说“神看着自己的创造是好的”，请问是哪一天？（观察性问题）</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试着思想一下为什么？（解释性问题）</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圣经这样写，对我们有什么启发和领悟？（应用性问题）</a:t>
            </a:r>
            <a:endPar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0123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125" y="342901"/>
            <a:ext cx="10244137" cy="6240170"/>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2800" b="1" i="0" u="sng"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试着思想一下为什么？（解释性问题）</a:t>
            </a:r>
            <a:endParaRPr kumimoji="0" lang="en-US" altLang="zh-CN" sz="2800" b="1" i="0" u="sng"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2800" b="0"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释经学原则：新约可以解释旧约。</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旧约不清楚的地方，会在新约中解释出来。</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11 </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要穿戴神所赐的全副军装，就能抵挡魔鬼的诡计。 </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12 </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因我们并不是与属血气的争战，乃是与那些执政的、掌权的、管辖这幽暗世界的，以及</a:t>
            </a:r>
            <a:r>
              <a:rPr kumimoji="0" lang="zh-CN" altLang="en-US" sz="2800" b="0" i="0" u="sng"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天空属灵气的恶魔</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争战。” （弗</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6</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11-12</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 </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你们死在过犯罪恶之中，他叫你们活过来。 </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2 </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那时，你们在其中行事为人，随从今世的风俗，</a:t>
            </a:r>
            <a:r>
              <a:rPr kumimoji="0" lang="zh-CN" altLang="en-US" sz="2800" b="0" i="0" u="sng"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顺服空中掌权者的首领，就是现今在悖逆之子心中运行的邪灵</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。（弗</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2</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1-2</a:t>
            </a:r>
            <a:r>
              <a:rPr kumimoji="0" lang="zh-CN" alt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altLang="zh-CN"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2800" b="1" i="0" u="sng"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圣经这样写，对我们有什么启发和领悟？（应用性问题）</a:t>
            </a:r>
            <a:endParaRPr kumimoji="0" lang="en-US" altLang="zh-CN" sz="2800" b="1" i="0" u="sng"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52614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 calcmode="lin" valueType="num">
                                      <p:cBhvr additive="base">
                                        <p:cTn id="1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3023897" y="307269"/>
            <a:ext cx="6144205" cy="1193796"/>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神创造人的解经实例</a:t>
            </a:r>
            <a:endParaRPr kumimoji="1" lang="zh-TW"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1231165" y="1861587"/>
            <a:ext cx="9552064" cy="4859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26 </a:t>
            </a:r>
            <a:r>
              <a:rPr kumimoji="1"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神说：我们要照着我们的形象、按着我们的样式造人，使他们管理海里的鱼、空中的鸟、地上的牲畜，和全地，并地上所爬的一切昆虫。</a:t>
            </a:r>
            <a:r>
              <a:rPr kumimoji="1"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27 </a:t>
            </a:r>
            <a:r>
              <a:rPr kumimoji="1"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神就照着自己的形象造人，乃是照着他的形象造男造女。 </a:t>
            </a:r>
            <a:r>
              <a:rPr kumimoji="1"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28 </a:t>
            </a:r>
            <a:r>
              <a:rPr kumimoji="1"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神就赐福给他们，又对他们说：要生养众多，遍满地面，治理这地，也要管理海里的鱼、空中的鸟，和地上各样行动的活物。（创</a:t>
            </a:r>
            <a:r>
              <a:rPr kumimoji="1"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a:t>
            </a:r>
            <a:r>
              <a:rPr kumimoji="1"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26-31</a:t>
            </a:r>
            <a:r>
              <a:rPr kumimoji="1" lang="zh-CN" altLang="en-US"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1" lang="en-US" altLang="zh-CN" sz="3200" b="1"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1"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321341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5">
          <a:extLst>
            <a:ext uri="{FF2B5EF4-FFF2-40B4-BE49-F238E27FC236}">
              <a16:creationId xmlns:a16="http://schemas.microsoft.com/office/drawing/2014/main" id="{639EF7ED-BE54-85AD-E433-2216582875E1}"/>
            </a:ext>
          </a:extLst>
        </p:cNvPr>
        <p:cNvGrpSpPr/>
        <p:nvPr/>
      </p:nvGrpSpPr>
      <p:grpSpPr>
        <a:xfrm>
          <a:off x="0" y="0"/>
          <a:ext cx="0" cy="0"/>
          <a:chOff x="0" y="0"/>
          <a:chExt cx="0" cy="0"/>
        </a:xfrm>
      </p:grpSpPr>
      <p:pic>
        <p:nvPicPr>
          <p:cNvPr id="1047" name="Google Shape;1047;p26">
            <a:extLst>
              <a:ext uri="{FF2B5EF4-FFF2-40B4-BE49-F238E27FC236}">
                <a16:creationId xmlns:a16="http://schemas.microsoft.com/office/drawing/2014/main" id="{5932CBAF-1DE7-E42A-858C-D52EDB9E7A64}"/>
              </a:ext>
            </a:extLst>
          </p:cNvPr>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1050" name="Google Shape;1050;p26">
            <a:extLst>
              <a:ext uri="{FF2B5EF4-FFF2-40B4-BE49-F238E27FC236}">
                <a16:creationId xmlns:a16="http://schemas.microsoft.com/office/drawing/2014/main" id="{F128D3E2-D6F5-7B87-8A03-77D1D5874540}"/>
              </a:ext>
            </a:extLst>
          </p:cNvPr>
          <p:cNvSpPr txBox="1"/>
          <p:nvPr/>
        </p:nvSpPr>
        <p:spPr>
          <a:xfrm>
            <a:off x="2209800" y="651677"/>
            <a:ext cx="8064910" cy="1058846"/>
          </a:xfrm>
          <a:prstGeom prst="rect">
            <a:avLst/>
          </a:prstGeom>
          <a:noFill/>
          <a:ln>
            <a:noFill/>
          </a:ln>
        </p:spPr>
        <p:txBody>
          <a:bodyPr spcFirstLastPara="1" wrap="square" lIns="91400" tIns="45700" rIns="91400" bIns="45700" anchor="t" anchorCtr="0">
            <a:noAutofit/>
          </a:bodyPr>
          <a:lstStyle/>
          <a:p>
            <a:pPr marL="0" marR="0" lvl="0" indent="0" algn="l" defTabSz="914400" rtl="0" eaLnBrk="1" fontAlgn="auto" latinLnBrk="0" hangingPunct="1">
              <a:lnSpc>
                <a:spcPct val="90000"/>
              </a:lnSpc>
              <a:spcBef>
                <a:spcPts val="0"/>
              </a:spcBef>
              <a:spcAft>
                <a:spcPts val="0"/>
              </a:spcAft>
              <a:buClr>
                <a:srgbClr val="000000"/>
              </a:buClr>
              <a:buSzPts val="7200"/>
              <a:buFontTx/>
              <a:buNone/>
              <a:tabLst/>
              <a:defRPr/>
            </a:pPr>
            <a:r>
              <a:rPr kumimoji="0" lang="zh-TW" altLang="en-US" sz="6000" b="1" i="0" u="none" strike="noStrike" kern="0" cap="none" spc="0" normalizeH="0" baseline="0" noProof="0" dirty="0">
                <a:ln>
                  <a:noFill/>
                </a:ln>
                <a:solidFill>
                  <a:srgbClr val="000000"/>
                </a:solidFill>
                <a:effectLst/>
                <a:uLnTx/>
                <a:uFillTx/>
                <a:latin typeface="Arial Black" panose="020B0A04020102020204" pitchFamily="34" charset="0"/>
                <a:ea typeface="Times New Roman"/>
                <a:cs typeface="Times New Roman"/>
                <a:sym typeface="Times New Roman"/>
              </a:rPr>
              <a:t>主題和時間表</a:t>
            </a:r>
            <a:r>
              <a:rPr kumimoji="0" lang="ja-JP" altLang="en-US" sz="6000" b="1" i="0" u="none" strike="noStrike" kern="0" cap="none" spc="0" normalizeH="0" baseline="0" noProof="0" dirty="0">
                <a:ln>
                  <a:noFill/>
                </a:ln>
                <a:solidFill>
                  <a:srgbClr val="000000"/>
                </a:solidFill>
                <a:effectLst/>
                <a:uLnTx/>
                <a:uFillTx/>
                <a:latin typeface="Arial Black" panose="020B0A04020102020204" pitchFamily="34" charset="0"/>
                <a:ea typeface="Times New Roman"/>
                <a:cs typeface="Times New Roman"/>
                <a:sym typeface="Times New Roman"/>
              </a:rPr>
              <a:t> </a:t>
            </a:r>
          </a:p>
        </p:txBody>
      </p:sp>
      <p:sp>
        <p:nvSpPr>
          <p:cNvPr id="2" name="Rectangle 1">
            <a:extLst>
              <a:ext uri="{FF2B5EF4-FFF2-40B4-BE49-F238E27FC236}">
                <a16:creationId xmlns:a16="http://schemas.microsoft.com/office/drawing/2014/main" id="{2CACD3C0-B9C5-2510-B92B-70C80D862E07}"/>
              </a:ext>
            </a:extLst>
          </p:cNvPr>
          <p:cNvSpPr>
            <a:spLocks noChangeArrowheads="1"/>
          </p:cNvSpPr>
          <p:nvPr/>
        </p:nvSpPr>
        <p:spPr bwMode="auto">
          <a:xfrm>
            <a:off x="0" y="179864"/>
            <a:ext cx="28854" cy="9747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zh-CN" altLang="en-US" sz="800" b="0" i="0" u="none" strike="noStrike" kern="1200" cap="none" spc="0" normalizeH="0" baseline="0" noProof="0" dirty="0">
                <a:ln>
                  <a:noFill/>
                </a:ln>
                <a:solidFill>
                  <a:srgbClr val="000000"/>
                </a:solidFill>
                <a:effectLst/>
                <a:uLnTx/>
                <a:uFillTx/>
                <a:latin typeface="Arial"/>
                <a:ea typeface="宋体" panose="02010600030101010101" pitchFamily="2" charset="-122"/>
                <a:cs typeface="+mn-cs"/>
              </a:rPr>
              <a:t> </a:t>
            </a:r>
            <a:endParaRPr kumimoji="0" lang="zh-CN" altLang="en-US" sz="1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4" name="Flowchart: Alternate Process 3">
            <a:extLst>
              <a:ext uri="{FF2B5EF4-FFF2-40B4-BE49-F238E27FC236}">
                <a16:creationId xmlns:a16="http://schemas.microsoft.com/office/drawing/2014/main" id="{F00B654C-0D4F-A0AF-732D-25229B068A56}"/>
              </a:ext>
            </a:extLst>
          </p:cNvPr>
          <p:cNvSpPr/>
          <p:nvPr/>
        </p:nvSpPr>
        <p:spPr>
          <a:xfrm>
            <a:off x="703811" y="1878676"/>
            <a:ext cx="10968965" cy="3607724"/>
          </a:xfrm>
          <a:prstGeom prst="flowChartAlternateProcess">
            <a:avLst/>
          </a:prstGeom>
          <a:solidFill>
            <a:srgbClr val="FF5050">
              <a:alpha val="15000"/>
            </a:srgbClr>
          </a:solidFill>
          <a:ln w="25400">
            <a:solidFill>
              <a:schemeClr val="accent3">
                <a:lumMod val="6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051" name="Google Shape;1051;p26">
            <a:extLst>
              <a:ext uri="{FF2B5EF4-FFF2-40B4-BE49-F238E27FC236}">
                <a16:creationId xmlns:a16="http://schemas.microsoft.com/office/drawing/2014/main" id="{D1837229-D7A8-DB51-D9CC-B64B57BB2AFA}"/>
              </a:ext>
            </a:extLst>
          </p:cNvPr>
          <p:cNvSpPr txBox="1"/>
          <p:nvPr/>
        </p:nvSpPr>
        <p:spPr>
          <a:xfrm>
            <a:off x="1046801" y="2362200"/>
            <a:ext cx="10390908" cy="2554505"/>
          </a:xfrm>
          <a:prstGeom prst="rect">
            <a:avLst/>
          </a:prstGeom>
          <a:noFill/>
          <a:ln>
            <a:noFill/>
          </a:ln>
        </p:spPr>
        <p:txBody>
          <a:bodyPr spcFirstLastPara="1" wrap="square" lIns="91400" tIns="45700" rIns="91400" bIns="45700" anchor="t" anchorCtr="0">
            <a:spAutoFit/>
          </a:bodyPr>
          <a:lstStyle/>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 Fri 3/27 7PM: </a:t>
            </a:r>
            <a:r>
              <a:rPr kumimoji="0" lang="zh-CN" alt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题目：创造的奥秘</a:t>
            </a:r>
            <a:r>
              <a:rPr kumimoji="0" lang="en-US" altLang="zh-CN"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a:t>
            </a:r>
            <a:r>
              <a:rPr kumimoji="0" lang="zh-CN" alt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  经文：创世记第一章</a:t>
            </a:r>
            <a:endParaRPr kumimoji="0" lang="en-US" altLang="ja-JP"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altLang="ja-JP"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 </a:t>
            </a:r>
            <a:r>
              <a:rPr kumimoji="0" 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Sat 3/28 4PM: </a:t>
            </a:r>
            <a:r>
              <a:rPr kumimoji="0" lang="zh-CN" alt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建造健康的小组：同工训练与团契架构（一）</a:t>
            </a:r>
            <a:endParaRPr kumimoji="0" lang="en-US" altLang="ja-JP"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600"/>
              </a:spcBef>
              <a:spcAft>
                <a:spcPts val="600"/>
              </a:spcAft>
              <a:buClr>
                <a:srgbClr val="000000"/>
              </a:buClr>
              <a:buSzTx/>
              <a:buFontTx/>
              <a:buNone/>
              <a:tabLst/>
              <a:defRPr/>
            </a:pPr>
            <a:r>
              <a:rPr kumimoji="0" lang="en-US" altLang="ja-JP"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 </a:t>
            </a:r>
            <a:r>
              <a:rPr kumimoji="0" 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Sat 3/28 7PM: </a:t>
            </a:r>
            <a:r>
              <a:rPr kumimoji="0" lang="zh-CN" alt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建造健康的小组：同工训练与团契架构（二）</a:t>
            </a:r>
            <a:endParaRPr kumimoji="0" lang="en-US" altLang="ja-JP"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600"/>
              </a:spcBef>
              <a:spcAft>
                <a:spcPts val="600"/>
              </a:spcAft>
              <a:buClr>
                <a:srgbClr val="000000"/>
              </a:buClr>
              <a:buSzTx/>
              <a:buFont typeface="Arial"/>
              <a:buNone/>
              <a:tabLst/>
              <a:defRPr/>
            </a:pPr>
            <a:r>
              <a:rPr kumimoji="0" lang="en-US" altLang="ja-JP"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 </a:t>
            </a:r>
            <a:r>
              <a:rPr kumimoji="0" 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Sun 3/29 10AM: </a:t>
            </a:r>
            <a:r>
              <a:rPr kumimoji="0" lang="zh-CN" alt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题目： 传福音的典范（约翰福音 </a:t>
            </a:r>
            <a:r>
              <a:rPr kumimoji="0" lang="en-US" altLang="zh-CN"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4:1–26</a:t>
            </a:r>
            <a:r>
              <a:rPr kumimoji="0" lang="zh-CN" alt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rPr>
              <a:t>）</a:t>
            </a:r>
            <a:endParaRPr kumimoji="0" lang="en-US" sz="3000" b="1" i="0" u="none" strike="noStrike" kern="0" cap="none" spc="0" normalizeH="0" baseline="0" noProof="0" dirty="0">
              <a:ln>
                <a:noFill/>
              </a:ln>
              <a:solidFill>
                <a:srgbClr val="2D2DB9">
                  <a:lumMod val="75000"/>
                </a:srgbClr>
              </a:solidFill>
              <a:effectLst/>
              <a:uLnTx/>
              <a:uFillTx/>
              <a:latin typeface="Times New Roman"/>
              <a:ea typeface="Times New Roman"/>
              <a:cs typeface="Times New Roman"/>
              <a:sym typeface="Times New Roman"/>
            </a:endParaRPr>
          </a:p>
        </p:txBody>
      </p:sp>
    </p:spTree>
    <p:extLst>
      <p:ext uri="{BB962C8B-B14F-4D97-AF65-F5344CB8AC3E}">
        <p14:creationId xmlns:p14="http://schemas.microsoft.com/office/powerpoint/2010/main" val="2681074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3023897" y="307269"/>
            <a:ext cx="6144205" cy="1193796"/>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神创造人的解经实例</a:t>
            </a:r>
            <a:endParaRPr kumimoji="1" lang="zh-TW"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2345879" y="1727774"/>
            <a:ext cx="8047057" cy="433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这段经文几次提到了神？</a:t>
            </a:r>
            <a:endParaRPr kumimoji="1" lang="en-US" altLang="zh-CN"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神</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(3</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次</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，我们</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(3</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次</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，自己</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他</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的形象</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次</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这段经文几次提到了人？</a:t>
            </a:r>
            <a:endParaRPr kumimoji="1" lang="en-US" altLang="zh-CN"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人</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(2</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次</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，他们</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(3</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次</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，男女</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次</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这段经文的几个主要动词？</a:t>
            </a:r>
            <a:endParaRPr kumimoji="1" lang="en-US" altLang="zh-CN"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造</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(4</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次</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，管理、治理</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(3</a:t>
            </a: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次</a:t>
            </a:r>
            <a:r>
              <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p>
        </p:txBody>
      </p:sp>
    </p:spTree>
    <p:extLst>
      <p:ext uri="{BB962C8B-B14F-4D97-AF65-F5344CB8AC3E}">
        <p14:creationId xmlns:p14="http://schemas.microsoft.com/office/powerpoint/2010/main" val="390687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xEl>
                                              <p:pRg st="1" end="1"/>
                                            </p:txEl>
                                          </p:spTgt>
                                        </p:tgtEl>
                                        <p:attrNameLst>
                                          <p:attrName>style.visibility</p:attrName>
                                        </p:attrNameLst>
                                      </p:cBhvr>
                                      <p:to>
                                        <p:strVal val="visible"/>
                                      </p:to>
                                    </p:set>
                                    <p:anim calcmode="lin" valueType="num">
                                      <p:cBhvr additive="base">
                                        <p:cTn id="7" dur="500" fill="hold"/>
                                        <p:tgtEl>
                                          <p:spTgt spid="2253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3">
                                            <p:txEl>
                                              <p:pRg st="2" end="2"/>
                                            </p:txEl>
                                          </p:spTgt>
                                        </p:tgtEl>
                                        <p:attrNameLst>
                                          <p:attrName>style.visibility</p:attrName>
                                        </p:attrNameLst>
                                      </p:cBhvr>
                                      <p:to>
                                        <p:strVal val="visible"/>
                                      </p:to>
                                    </p:set>
                                    <p:anim calcmode="lin" valueType="num">
                                      <p:cBhvr additive="base">
                                        <p:cTn id="13" dur="5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3">
                                            <p:txEl>
                                              <p:pRg st="3" end="3"/>
                                            </p:txEl>
                                          </p:spTgt>
                                        </p:tgtEl>
                                        <p:attrNameLst>
                                          <p:attrName>style.visibility</p:attrName>
                                        </p:attrNameLst>
                                      </p:cBhvr>
                                      <p:to>
                                        <p:strVal val="visible"/>
                                      </p:to>
                                    </p:set>
                                    <p:anim calcmode="lin" valueType="num">
                                      <p:cBhvr additive="base">
                                        <p:cTn id="19" dur="5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33">
                                            <p:txEl>
                                              <p:pRg st="4" end="4"/>
                                            </p:txEl>
                                          </p:spTgt>
                                        </p:tgtEl>
                                        <p:attrNameLst>
                                          <p:attrName>style.visibility</p:attrName>
                                        </p:attrNameLst>
                                      </p:cBhvr>
                                      <p:to>
                                        <p:strVal val="visible"/>
                                      </p:to>
                                    </p:set>
                                    <p:anim calcmode="lin" valueType="num">
                                      <p:cBhvr additive="base">
                                        <p:cTn id="25" dur="500" fill="hold"/>
                                        <p:tgtEl>
                                          <p:spTgt spid="2253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33">
                                            <p:txEl>
                                              <p:pRg st="5" end="5"/>
                                            </p:txEl>
                                          </p:spTgt>
                                        </p:tgtEl>
                                        <p:attrNameLst>
                                          <p:attrName>style.visibility</p:attrName>
                                        </p:attrNameLst>
                                      </p:cBhvr>
                                      <p:to>
                                        <p:strVal val="visible"/>
                                      </p:to>
                                    </p:set>
                                    <p:anim calcmode="lin" valueType="num">
                                      <p:cBhvr additive="base">
                                        <p:cTn id="31" dur="500" fill="hold"/>
                                        <p:tgtEl>
                                          <p:spTgt spid="2253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2896558" y="178236"/>
            <a:ext cx="6398883" cy="919365"/>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神创造人的解经实例</a:t>
            </a:r>
            <a:endParaRPr kumimoji="1" lang="zh-TW" alt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1226635" y="1159727"/>
            <a:ext cx="10013795" cy="552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这段经文向我们展示了神造人时候的三种关系：</a:t>
            </a:r>
            <a:endParaRPr kumimoji="1" lang="en-US" altLang="zh-CN"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所给予人的一个地位，二种责任。</a:t>
            </a:r>
            <a:endParaRPr kumimoji="1" lang="en-US" altLang="zh-CN"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1" lang="en-US" altLang="zh-CN"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第一种关系即是人与神的关系：神给了人尊贵的荣耀和地位。我们本有神的形象和样式。</a:t>
            </a:r>
            <a:endParaRPr kumimoji="1" lang="en-US" altLang="zh-CN"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第二种关系是人与物的关系：人是地球的管理者。这是神托付人的责任之一，管理好神所造的生物和地球。</a:t>
            </a:r>
          </a:p>
        </p:txBody>
      </p:sp>
    </p:spTree>
    <p:extLst>
      <p:ext uri="{BB962C8B-B14F-4D97-AF65-F5344CB8AC3E}">
        <p14:creationId xmlns:p14="http://schemas.microsoft.com/office/powerpoint/2010/main" val="1951809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xEl>
                                              <p:pRg st="3" end="3"/>
                                            </p:txEl>
                                          </p:spTgt>
                                        </p:tgtEl>
                                        <p:attrNameLst>
                                          <p:attrName>style.visibility</p:attrName>
                                        </p:attrNameLst>
                                      </p:cBhvr>
                                      <p:to>
                                        <p:strVal val="visible"/>
                                      </p:to>
                                    </p:set>
                                    <p:anim calcmode="lin" valueType="num">
                                      <p:cBhvr additive="base">
                                        <p:cTn id="7" dur="5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33">
                                            <p:txEl>
                                              <p:pRg st="5" end="5"/>
                                            </p:txEl>
                                          </p:spTgt>
                                        </p:tgtEl>
                                        <p:attrNameLst>
                                          <p:attrName>style.visibility</p:attrName>
                                        </p:attrNameLst>
                                      </p:cBhvr>
                                      <p:to>
                                        <p:strVal val="visible"/>
                                      </p:to>
                                    </p:set>
                                    <p:anim calcmode="lin" valueType="num">
                                      <p:cBhvr additive="base">
                                        <p:cTn id="13" dur="500" fill="hold"/>
                                        <p:tgtEl>
                                          <p:spTgt spid="2253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2896558" y="351875"/>
            <a:ext cx="6398883" cy="919365"/>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神创造人的解经实例</a:t>
            </a:r>
            <a:endParaRPr kumimoji="1" lang="zh-TW" alt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1248937" y="1523367"/>
            <a:ext cx="10181063" cy="4633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这段经文向我们展示了神造人时候的三种关系：</a:t>
            </a:r>
            <a:endParaRPr kumimoji="1" lang="en-US" altLang="zh-CN"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所给予人的一个地位，二种责任。</a:t>
            </a:r>
            <a:endParaRPr kumimoji="1" lang="en-US" altLang="zh-CN"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1" lang="en-US" altLang="zh-CN" sz="3200" b="1"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32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第三种关系是人与人之间的关系：人要生养众多，遍满地面，治理这地。人与人是合作者，这是神给人的责任之二。人的合作要以敬畏神为中心，如此，人才能够做到生养众多，遍满地面，治理这地。</a:t>
            </a:r>
          </a:p>
        </p:txBody>
      </p:sp>
    </p:spTree>
    <p:extLst>
      <p:ext uri="{BB962C8B-B14F-4D97-AF65-F5344CB8AC3E}">
        <p14:creationId xmlns:p14="http://schemas.microsoft.com/office/powerpoint/2010/main" val="761304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4"/>
          <p:cNvSpPr>
            <a:spLocks noChangeArrowheads="1"/>
          </p:cNvSpPr>
          <p:nvPr/>
        </p:nvSpPr>
        <p:spPr bwMode="auto">
          <a:xfrm>
            <a:off x="1524000" y="0"/>
            <a:ext cx="9144000" cy="6858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1622" name="Oval 6"/>
          <p:cNvSpPr>
            <a:spLocks noChangeArrowheads="1"/>
          </p:cNvSpPr>
          <p:nvPr/>
        </p:nvSpPr>
        <p:spPr bwMode="auto">
          <a:xfrm>
            <a:off x="4268788" y="1090613"/>
            <a:ext cx="3656012" cy="3656012"/>
          </a:xfrm>
          <a:prstGeom prst="ellipse">
            <a:avLst/>
          </a:prstGeom>
          <a:solidFill>
            <a:srgbClr val="003366"/>
          </a:solidFill>
          <a:ln w="5715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panose="020B0604020202020204" pitchFamily="34" charset="0"/>
              </a:rPr>
              <a:t>地球被水覆盖</a:t>
            </a:r>
            <a:endPar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panose="020B0604020202020204" pitchFamily="34" charset="0"/>
              </a:rPr>
              <a:t>水：原始汤</a:t>
            </a:r>
            <a:endParaRPr kumimoji="0" lang="en-US" altLang="zh-CN" sz="32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3200" b="0" i="0" u="none" strike="noStrike" kern="1200" cap="none" spc="0" normalizeH="0" baseline="0" noProof="0" dirty="0">
                <a:ln>
                  <a:noFill/>
                </a:ln>
                <a:solidFill>
                  <a:srgbClr val="FFFFFF"/>
                </a:solidFill>
                <a:effectLst/>
                <a:uLnTx/>
                <a:uFillTx/>
                <a:latin typeface="SimSun" panose="02010600030101010101" pitchFamily="2" charset="-122"/>
                <a:ea typeface="SimHei" panose="02010609060101010101" pitchFamily="49" charset="-122"/>
                <a:cs typeface="Arial" panose="020B0604020202020204" pitchFamily="34" charset="0"/>
              </a:rPr>
              <a:t>空虚混沌</a:t>
            </a:r>
            <a:endParaRPr kumimoji="0" lang="zh-TW" altLang="en-US" sz="32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panose="020B0604020202020204" pitchFamily="34" charset="0"/>
            </a:endParaRPr>
          </a:p>
        </p:txBody>
      </p:sp>
      <p:sp>
        <p:nvSpPr>
          <p:cNvPr id="111624" name="Rectangle 8"/>
          <p:cNvSpPr>
            <a:spLocks noChangeArrowheads="1"/>
          </p:cNvSpPr>
          <p:nvPr/>
        </p:nvSpPr>
        <p:spPr bwMode="auto">
          <a:xfrm>
            <a:off x="2146300" y="5204456"/>
            <a:ext cx="8167688" cy="119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en-US" altLang="zh-CN" sz="3200" b="1" i="0" u="none" strike="noStrike" kern="1200" cap="none" spc="0" normalizeH="0" baseline="0" noProof="0" dirty="0">
                <a:ln>
                  <a:noFill/>
                </a:ln>
                <a:solidFill>
                  <a:srgbClr val="FFFFFF"/>
                </a:solidFill>
                <a:effectLst/>
                <a:uLnTx/>
                <a:uFillTx/>
                <a:latin typeface="SimSun" panose="02010600030101010101" pitchFamily="2" charset="-122"/>
                <a:ea typeface="SimHei" panose="02010609060101010101" pitchFamily="49" charset="-122"/>
                <a:cs typeface="Arial" panose="020B0604020202020204" pitchFamily="34" charset="0"/>
              </a:rPr>
              <a:t>1 </a:t>
            </a:r>
            <a:r>
              <a:rPr kumimoji="0" lang="zh-CN" altLang="en-US" sz="3200" b="0" i="0" u="none" strike="noStrike" kern="1200" cap="none" spc="0" normalizeH="0" baseline="0" noProof="0" dirty="0">
                <a:ln>
                  <a:noFill/>
                </a:ln>
                <a:solidFill>
                  <a:srgbClr val="FFFFFF"/>
                </a:solidFill>
                <a:effectLst/>
                <a:uLnTx/>
                <a:uFillTx/>
                <a:latin typeface="SimSun" panose="02010600030101010101" pitchFamily="2" charset="-122"/>
                <a:ea typeface="SimHei" panose="02010609060101010101" pitchFamily="49" charset="-122"/>
                <a:cs typeface="Arial" panose="020B0604020202020204" pitchFamily="34" charset="0"/>
              </a:rPr>
              <a:t>起初，神创造天地。</a:t>
            </a:r>
            <a:r>
              <a:rPr kumimoji="0" lang="en-US" altLang="zh-CN" sz="3200" b="1" i="0" u="none" strike="noStrike" kern="1200" cap="none" spc="0" normalizeH="0" baseline="0" noProof="0" dirty="0">
                <a:ln>
                  <a:noFill/>
                </a:ln>
                <a:solidFill>
                  <a:srgbClr val="FFFFFF"/>
                </a:solidFill>
                <a:effectLst/>
                <a:uLnTx/>
                <a:uFillTx/>
                <a:latin typeface="SimSun" panose="02010600030101010101" pitchFamily="2" charset="-122"/>
                <a:ea typeface="SimHei" panose="02010609060101010101" pitchFamily="49" charset="-122"/>
                <a:cs typeface="Arial" panose="020B0604020202020204" pitchFamily="34" charset="0"/>
              </a:rPr>
              <a:t>2</a:t>
            </a:r>
            <a:r>
              <a:rPr kumimoji="0" lang="en-US" altLang="zh-CN" sz="3200" b="0" i="0" u="none" strike="noStrike" kern="1200" cap="none" spc="0" normalizeH="0" baseline="0" noProof="0" dirty="0">
                <a:ln>
                  <a:noFill/>
                </a:ln>
                <a:solidFill>
                  <a:srgbClr val="FFFFFF"/>
                </a:solidFill>
                <a:effectLst/>
                <a:uLnTx/>
                <a:uFillTx/>
                <a:latin typeface="SimSun" panose="02010600030101010101" pitchFamily="2" charset="-122"/>
                <a:ea typeface="SimHei" panose="02010609060101010101" pitchFamily="49" charset="-122"/>
                <a:cs typeface="Arial" panose="020B0604020202020204" pitchFamily="34" charset="0"/>
              </a:rPr>
              <a:t> </a:t>
            </a:r>
            <a:r>
              <a:rPr kumimoji="0" lang="zh-CN" altLang="en-US" sz="3200" b="0" i="0" u="none" strike="noStrike" kern="1200" cap="none" spc="0" normalizeH="0" baseline="0" noProof="0" dirty="0">
                <a:ln>
                  <a:noFill/>
                </a:ln>
                <a:solidFill>
                  <a:srgbClr val="FFFFFF"/>
                </a:solidFill>
                <a:effectLst/>
                <a:uLnTx/>
                <a:uFillTx/>
                <a:latin typeface="SimSun" panose="02010600030101010101" pitchFamily="2" charset="-122"/>
                <a:ea typeface="SimHei" panose="02010609060101010101" pitchFamily="49" charset="-122"/>
                <a:cs typeface="Arial" panose="020B0604020202020204" pitchFamily="34" charset="0"/>
              </a:rPr>
              <a:t>地是空虚混沌，渊面黑暗；神的灵运行在水面上。</a:t>
            </a:r>
            <a:endParaRPr kumimoji="0" lang="zh-TW" altLang="en-US" sz="3200" b="0" i="0" u="none" strike="noStrike" kern="1200" cap="none" spc="0" normalizeH="0" baseline="0" noProof="0" dirty="0">
              <a:ln>
                <a:noFill/>
              </a:ln>
              <a:solidFill>
                <a:srgbClr val="FFFFFF"/>
              </a:solidFill>
              <a:effectLst/>
              <a:uLnTx/>
              <a:uFillTx/>
              <a:latin typeface="SimSun" panose="02010600030101010101" pitchFamily="2" charset="-122"/>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15091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1624">
                                            <p:txEl>
                                              <p:pRg st="0" end="0"/>
                                            </p:txEl>
                                          </p:spTgt>
                                        </p:tgtEl>
                                        <p:attrNameLst>
                                          <p:attrName>style.visibility</p:attrName>
                                        </p:attrNameLst>
                                      </p:cBhvr>
                                      <p:to>
                                        <p:strVal val="visible"/>
                                      </p:to>
                                    </p:set>
                                    <p:anim calcmode="lin" valueType="num">
                                      <p:cBhvr additive="base">
                                        <p:cTn id="7" dur="500" fill="hold"/>
                                        <p:tgtEl>
                                          <p:spTgt spid="11162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162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1622">
                                            <p:txEl>
                                              <p:pRg st="0" end="0"/>
                                            </p:txEl>
                                          </p:spTgt>
                                        </p:tgtEl>
                                        <p:attrNameLst>
                                          <p:attrName>style.visibility</p:attrName>
                                        </p:attrNameLst>
                                      </p:cBhvr>
                                      <p:to>
                                        <p:strVal val="visible"/>
                                      </p:to>
                                    </p:set>
                                    <p:anim calcmode="lin" valueType="num">
                                      <p:cBhvr additive="base">
                                        <p:cTn id="13" dur="500" fill="hold"/>
                                        <p:tgtEl>
                                          <p:spTgt spid="11162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162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1622">
                                            <p:txEl>
                                              <p:pRg st="1" end="1"/>
                                            </p:txEl>
                                          </p:spTgt>
                                        </p:tgtEl>
                                        <p:attrNameLst>
                                          <p:attrName>style.visibility</p:attrName>
                                        </p:attrNameLst>
                                      </p:cBhvr>
                                      <p:to>
                                        <p:strVal val="visible"/>
                                      </p:to>
                                    </p:set>
                                    <p:anim calcmode="lin" valueType="num">
                                      <p:cBhvr additive="base">
                                        <p:cTn id="19" dur="500" fill="hold"/>
                                        <p:tgtEl>
                                          <p:spTgt spid="11162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162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1622">
                                            <p:txEl>
                                              <p:pRg st="2" end="2"/>
                                            </p:txEl>
                                          </p:spTgt>
                                        </p:tgtEl>
                                        <p:attrNameLst>
                                          <p:attrName>style.visibility</p:attrName>
                                        </p:attrNameLst>
                                      </p:cBhvr>
                                      <p:to>
                                        <p:strVal val="visible"/>
                                      </p:to>
                                    </p:set>
                                    <p:anim calcmode="lin" valueType="num">
                                      <p:cBhvr additive="base">
                                        <p:cTn id="25" dur="500" fill="hold"/>
                                        <p:tgtEl>
                                          <p:spTgt spid="11162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162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1000127" y="396478"/>
            <a:ext cx="4157662" cy="1193796"/>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32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起初，神创造天地</a:t>
            </a:r>
            <a:endParaRPr kumimoji="1" lang="zh-TW" altLang="en-US" sz="32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1900238" y="1638563"/>
            <a:ext cx="8886826" cy="1738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1</a:t>
            </a:r>
            <a:r>
              <a:rPr kumimoji="1" lang="zh-CN" altLang="en-US" sz="2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rPr>
              <a:t>，石破天惊的宣告：宇宙不仅有一个起源，而且有一个超自然的起源。（宇宙大爆炸理论的证实）</a:t>
            </a:r>
            <a:endParaRPr kumimoji="1"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1" lang="en-US" altLang="zh-CN" sz="2800" b="0" i="0" u="none" strike="noStrike" kern="1200" cap="none" spc="0" normalizeH="0" baseline="0" noProof="0" dirty="0">
              <a:ln>
                <a:noFill/>
              </a:ln>
              <a:solidFill>
                <a:srgbClr val="00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086602" y="2928938"/>
            <a:ext cx="4998641" cy="3629783"/>
          </a:xfrm>
          <a:prstGeom prst="rect">
            <a:avLst/>
          </a:prstGeom>
        </p:spPr>
      </p:pic>
      <p:pic>
        <p:nvPicPr>
          <p:cNvPr id="5" name="Picture 4"/>
          <p:cNvPicPr>
            <a:picLocks noChangeAspect="1"/>
          </p:cNvPicPr>
          <p:nvPr/>
        </p:nvPicPr>
        <p:blipFill>
          <a:blip r:embed="rId4"/>
          <a:stretch>
            <a:fillRect/>
          </a:stretch>
        </p:blipFill>
        <p:spPr>
          <a:xfrm>
            <a:off x="828676" y="2928938"/>
            <a:ext cx="4959747" cy="3287541"/>
          </a:xfrm>
          <a:prstGeom prst="rect">
            <a:avLst/>
          </a:prstGeom>
        </p:spPr>
      </p:pic>
    </p:spTree>
    <p:extLst>
      <p:ext uri="{BB962C8B-B14F-4D97-AF65-F5344CB8AC3E}">
        <p14:creationId xmlns:p14="http://schemas.microsoft.com/office/powerpoint/2010/main" val="70149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Stationery"/>
          <p:cNvSpPr>
            <a:spLocks noChangeArrowheads="1"/>
          </p:cNvSpPr>
          <p:nvPr/>
        </p:nvSpPr>
        <p:spPr bwMode="auto">
          <a:xfrm>
            <a:off x="885826" y="297129"/>
            <a:ext cx="5372100" cy="1193796"/>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32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地是空虚混沌，渊面黑暗</a:t>
            </a:r>
            <a:endParaRPr kumimoji="1" lang="zh-TW" altLang="en-US" sz="32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 name="Rectangle 1"/>
          <p:cNvSpPr/>
          <p:nvPr/>
        </p:nvSpPr>
        <p:spPr>
          <a:xfrm>
            <a:off x="1614488" y="1594366"/>
            <a:ext cx="9286876" cy="1086836"/>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Segoe UI" panose="020B0502040204020203" pitchFamily="34" charset="0"/>
              </a:rPr>
              <a:t>2</a:t>
            </a:r>
            <a:r>
              <a:rPr kumimoji="0"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Segoe UI" panose="020B0502040204020203" pitchFamily="34" charset="0"/>
              </a:rPr>
              <a:t>，空虚混沌：表明神的创造开始时，是一个无序的状态。</a:t>
            </a:r>
            <a:endParaRPr kumimoji="0" lang="en-US" sz="2800" b="0" i="0" u="none" strike="noStrike" kern="12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Segoe UI" panose="020B0502040204020203" pitchFamily="34" charset="0"/>
              </a:rPr>
              <a:t>神的创造将是把无序变成有序。</a:t>
            </a:r>
            <a:endParaRPr kumimoji="0" lang="en-US" sz="2800" b="0" i="0" u="none" strike="noStrike" kern="1200" cap="none" spc="0" normalizeH="0" baseline="0" noProof="0" dirty="0">
              <a:ln>
                <a:noFill/>
              </a:ln>
              <a:solidFill>
                <a:prstClr val="black"/>
              </a:solidFill>
              <a:effectLst/>
              <a:uLnTx/>
              <a:uFillTx/>
              <a:latin typeface="SimHei" panose="02010609060101010101" pitchFamily="49" charset="-122"/>
              <a:ea typeface="SimHei" panose="02010609060101010101" pitchFamily="49" charset="-122"/>
              <a:cs typeface="+mn-cs"/>
            </a:endParaRPr>
          </a:p>
        </p:txBody>
      </p:sp>
      <p:pic>
        <p:nvPicPr>
          <p:cNvPr id="3" name="Picture 2"/>
          <p:cNvPicPr>
            <a:picLocks noChangeAspect="1"/>
          </p:cNvPicPr>
          <p:nvPr/>
        </p:nvPicPr>
        <p:blipFill>
          <a:blip r:embed="rId3"/>
          <a:stretch>
            <a:fillRect/>
          </a:stretch>
        </p:blipFill>
        <p:spPr>
          <a:xfrm>
            <a:off x="1257300" y="2784643"/>
            <a:ext cx="2621227" cy="3981864"/>
          </a:xfrm>
          <a:prstGeom prst="rect">
            <a:avLst/>
          </a:prstGeom>
        </p:spPr>
      </p:pic>
      <p:sp>
        <p:nvSpPr>
          <p:cNvPr id="5" name="Rectangle 4"/>
          <p:cNvSpPr/>
          <p:nvPr/>
        </p:nvSpPr>
        <p:spPr>
          <a:xfrm>
            <a:off x="4162425" y="2985672"/>
            <a:ext cx="6481764" cy="3582519"/>
          </a:xfrm>
          <a:prstGeom prst="rect">
            <a:avLst/>
          </a:prstGeom>
        </p:spPr>
        <p:txBody>
          <a:bodyPr wrap="square">
            <a:spAutoFit/>
          </a:body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史蒂芬</a:t>
            </a:r>
            <a:r>
              <a:rPr kumimoji="0" lang="en-US" altLang="zh-TW"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霍金（</a:t>
            </a:r>
            <a:r>
              <a:rPr kumimoji="0" lang="en-US" altLang="zh-TW"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Stephen Hawking</a:t>
            </a: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0" lang="en-US" altLang="zh-TW"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時間簡史：從大爆炸到黑洞</a:t>
            </a:r>
            <a:r>
              <a:rPr kumimoji="0" lang="en-US" altLang="zh-TW"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0"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坚定的无神论者，他在书中陈述了宇宙大爆炸开始时的几个阶段：第一个就是“混沌”阶段。</a:t>
            </a:r>
          </a:p>
        </p:txBody>
      </p:sp>
    </p:spTree>
    <p:extLst>
      <p:ext uri="{BB962C8B-B14F-4D97-AF65-F5344CB8AC3E}">
        <p14:creationId xmlns:p14="http://schemas.microsoft.com/office/powerpoint/2010/main" val="3086681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descr="Stationery"/>
          <p:cNvSpPr>
            <a:spLocks noChangeArrowheads="1"/>
          </p:cNvSpPr>
          <p:nvPr/>
        </p:nvSpPr>
        <p:spPr bwMode="auto">
          <a:xfrm>
            <a:off x="1042989" y="354279"/>
            <a:ext cx="5372100" cy="1193796"/>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神的灵运行在水面上</a:t>
            </a:r>
            <a:endParaRPr kumimoji="1" lang="zh-TW" altLang="en-US" sz="36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 name="Rectangle 1"/>
          <p:cNvSpPr/>
          <p:nvPr/>
        </p:nvSpPr>
        <p:spPr>
          <a:xfrm>
            <a:off x="1214436" y="1883545"/>
            <a:ext cx="9415463" cy="4088683"/>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3200" b="0"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释经学原则：新约可以解释旧约。</a:t>
            </a: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旧约不清楚的地方，会在新约中解释出来。</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这是一句非基督徒读不懂的经文，但是新约给了我们答案：新约的哪一节经文给了我们答案呢？</a:t>
            </a:r>
            <a:endParaRPr kumimoji="0" lang="en-US" altLang="zh-CN"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1720850" algn="l"/>
              </a:tabLst>
              <a:defRPr/>
            </a:pPr>
            <a:r>
              <a:rPr kumimoji="0" lang="zh-CN" altLang="en-US" sz="3200" b="0" i="0" u="none" strike="noStrike" kern="1200" cap="none" spc="0" normalizeH="0" baseline="0" noProof="0" dirty="0">
                <a:ln>
                  <a:noFill/>
                </a:ln>
                <a:solidFill>
                  <a:prstClr val="black"/>
                </a:solidFill>
                <a:effectLst/>
                <a:uLnTx/>
                <a:uFillTx/>
                <a:latin typeface="Calibri" panose="020F0502020204030204" pitchFamily="34" charset="0"/>
                <a:ea typeface="DengXian" panose="02010600030101010101" pitchFamily="2" charset="-122"/>
                <a:cs typeface="Times New Roman" panose="02020603050405020304" pitchFamily="18" charset="0"/>
              </a:rPr>
              <a:t> </a:t>
            </a:r>
            <a:r>
              <a:rPr kumimoji="0" lang="zh-CN" altLang="en-US" sz="3200" b="0"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“神是个灵，所以拜他的必须用心灵和诚实拜他”。（约</a:t>
            </a:r>
            <a:r>
              <a:rPr kumimoji="0" lang="en-US" altLang="zh-CN" sz="3200" b="0"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4</a:t>
            </a:r>
            <a:r>
              <a:rPr kumimoji="0" lang="zh-CN" altLang="en-US" sz="3200" b="0"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r>
              <a:rPr kumimoji="0" lang="en-US" altLang="zh-CN" sz="3200" b="0"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24</a:t>
            </a:r>
            <a:r>
              <a:rPr kumimoji="0" lang="zh-CN" altLang="en-US" sz="3200" b="0"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rPr>
              <a:t>）</a:t>
            </a:r>
            <a:endParaRPr kumimoji="0" lang="en-US" altLang="zh-CN" sz="3200" b="0" i="0" u="none" strike="noStrike" kern="1200" cap="none" spc="0" normalizeH="0" baseline="0" noProof="0" dirty="0">
              <a:ln>
                <a:noFill/>
              </a:ln>
              <a:solidFill>
                <a:srgbClr val="FF0000"/>
              </a:solidFill>
              <a:effectLst/>
              <a:uLnTx/>
              <a:uFillTx/>
              <a:latin typeface="Calibri" panose="020F050202020403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912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554" name="Rectangle 10"/>
          <p:cNvSpPr>
            <a:spLocks noChangeArrowheads="1"/>
          </p:cNvSpPr>
          <p:nvPr/>
        </p:nvSpPr>
        <p:spPr bwMode="auto">
          <a:xfrm>
            <a:off x="1524001" y="0"/>
            <a:ext cx="4271963"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3" name="Rectangle 9"/>
          <p:cNvSpPr>
            <a:spLocks noChangeArrowheads="1"/>
          </p:cNvSpPr>
          <p:nvPr/>
        </p:nvSpPr>
        <p:spPr bwMode="auto">
          <a:xfrm>
            <a:off x="5789614" y="0"/>
            <a:ext cx="307975" cy="6858000"/>
          </a:xfrm>
          <a:prstGeom prst="rect">
            <a:avLst/>
          </a:prstGeom>
          <a:gradFill rotWithShape="1">
            <a:gsLst>
              <a:gs pos="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48" name="Oval 4"/>
          <p:cNvSpPr>
            <a:spLocks noChangeArrowheads="1"/>
          </p:cNvSpPr>
          <p:nvPr/>
        </p:nvSpPr>
        <p:spPr bwMode="auto">
          <a:xfrm>
            <a:off x="4268788" y="1090613"/>
            <a:ext cx="3656012" cy="3656012"/>
          </a:xfrm>
          <a:prstGeom prst="ellipse">
            <a:avLst/>
          </a:prstGeom>
          <a:solidFill>
            <a:srgbClr val="003366"/>
          </a:solidFill>
          <a:ln w="57150">
            <a:solidFill>
              <a:srgbClr val="00336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7" name="Rectangle 13"/>
          <p:cNvSpPr>
            <a:spLocks noChangeArrowheads="1"/>
          </p:cNvSpPr>
          <p:nvPr/>
        </p:nvSpPr>
        <p:spPr bwMode="auto">
          <a:xfrm>
            <a:off x="1524000" y="5326064"/>
            <a:ext cx="9144000" cy="1531937"/>
          </a:xfrm>
          <a:prstGeom prst="rect">
            <a:avLst/>
          </a:prstGeom>
          <a:solidFill>
            <a:schemeClr val="bg1"/>
          </a:solidFill>
          <a:ln>
            <a:noFill/>
          </a:ln>
          <a:effectLst/>
          <a:extLst>
            <a:ext uri="{91240B29-F687-4F45-9708-019B960494DF}">
              <a14:hiddenLine xmlns:a14="http://schemas.microsoft.com/office/drawing/2010/main" w="9525" algn="ctr">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8558" name="Rectangle 14"/>
          <p:cNvSpPr>
            <a:spLocks noChangeArrowheads="1"/>
          </p:cNvSpPr>
          <p:nvPr/>
        </p:nvSpPr>
        <p:spPr bwMode="auto">
          <a:xfrm>
            <a:off x="1857375" y="5270268"/>
            <a:ext cx="8928099" cy="1643527"/>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CN" altLang="en-US" sz="2800" b="0" i="0" u="none" strike="noStrike" kern="1200" cap="none" spc="0" normalizeH="0" baseline="0" noProof="0" dirty="0">
                <a:ln>
                  <a:noFill/>
                </a:ln>
                <a:solidFill>
                  <a:srgbClr val="000000"/>
                </a:solidFill>
                <a:effectLst/>
                <a:uLnTx/>
                <a:uFillTx/>
                <a:latin typeface="SimSun" panose="02010600030101010101" pitchFamily="2" charset="-122"/>
                <a:ea typeface="SimHei" panose="02010609060101010101" pitchFamily="49" charset="-122"/>
                <a:cs typeface="Arial" panose="020B0604020202020204" pitchFamily="34" charset="0"/>
              </a:rPr>
              <a:t>神说：「要有光」，就有了光。神看光是好的，就把光暗分开了。神称光为「昼」，称暗为「夜」。有晚上，有早晨，这是头一日。</a:t>
            </a:r>
            <a:endParaRPr kumimoji="0" lang="zh-TW" altLang="en-US" sz="2800" b="0" i="0" u="none" strike="noStrike" kern="1200" cap="none" spc="0" normalizeH="0" baseline="0" noProof="0" dirty="0">
              <a:ln>
                <a:noFill/>
              </a:ln>
              <a:solidFill>
                <a:srgbClr val="000000"/>
              </a:solidFill>
              <a:effectLst/>
              <a:uLnTx/>
              <a:uFillTx/>
              <a:latin typeface="SimSun" panose="02010600030101010101" pitchFamily="2" charset="-122"/>
              <a:ea typeface="SimHei" panose="02010609060101010101" pitchFamily="49" charset="-122"/>
              <a:cs typeface="Arial" panose="020B0604020202020204" pitchFamily="34" charset="0"/>
            </a:endParaRPr>
          </a:p>
        </p:txBody>
      </p:sp>
      <p:sp>
        <p:nvSpPr>
          <p:cNvPr id="108559" name="AutoShape 15" descr="Medium wood"/>
          <p:cNvSpPr>
            <a:spLocks noChangeArrowheads="1"/>
          </p:cNvSpPr>
          <p:nvPr/>
        </p:nvSpPr>
        <p:spPr bwMode="auto">
          <a:xfrm>
            <a:off x="1857375" y="271463"/>
            <a:ext cx="1684338" cy="819150"/>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outerShdw dist="35921" dir="2700000" algn="ctr" rotWithShape="0">
              <a:schemeClr val="bg2"/>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panose="020B0604020202020204" pitchFamily="34" charset="0"/>
              </a:rPr>
              <a:t>第一日</a:t>
            </a:r>
          </a:p>
        </p:txBody>
      </p:sp>
      <p:sp>
        <p:nvSpPr>
          <p:cNvPr id="108560" name="Rectangle 16"/>
          <p:cNvSpPr>
            <a:spLocks noChangeArrowheads="1"/>
          </p:cNvSpPr>
          <p:nvPr/>
        </p:nvSpPr>
        <p:spPr bwMode="auto">
          <a:xfrm>
            <a:off x="3024188" y="2628900"/>
            <a:ext cx="8002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4800" b="0" i="0" u="none" strike="noStrike" kern="1200" cap="none" spc="0" normalizeH="0" baseline="0" noProof="0" dirty="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rPr>
              <a:t>昼</a:t>
            </a:r>
            <a:endParaRPr kumimoji="0" lang="en-US" altLang="en-US" sz="4800" b="0" i="0" u="none" strike="noStrike" kern="1200" cap="none" spc="0" normalizeH="0" baseline="0" noProof="0" dirty="0">
              <a:ln>
                <a:noFill/>
              </a:ln>
              <a:solidFill>
                <a:srgbClr val="000000"/>
              </a:solidFill>
              <a:effectLst/>
              <a:uLnTx/>
              <a:uFillTx/>
              <a:latin typeface="Arial" panose="020B0604020202020204" pitchFamily="34" charset="0"/>
              <a:ea typeface="SimHei" panose="02010609060101010101" pitchFamily="49" charset="-122"/>
              <a:cs typeface="Arial" panose="020B0604020202020204" pitchFamily="34" charset="0"/>
            </a:endParaRPr>
          </a:p>
        </p:txBody>
      </p:sp>
      <p:sp>
        <p:nvSpPr>
          <p:cNvPr id="108561" name="Rectangle 17"/>
          <p:cNvSpPr>
            <a:spLocks noChangeArrowheads="1"/>
          </p:cNvSpPr>
          <p:nvPr/>
        </p:nvSpPr>
        <p:spPr bwMode="auto">
          <a:xfrm>
            <a:off x="8651875" y="2628900"/>
            <a:ext cx="80021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TW" altLang="en-US" sz="48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panose="020B0604020202020204" pitchFamily="34" charset="0"/>
              </a:rPr>
              <a:t>夜</a:t>
            </a:r>
            <a:endParaRPr kumimoji="0" lang="en-US" altLang="zh-TW" sz="4800" b="0" i="0" u="none" strike="noStrike" kern="1200" cap="none" spc="0" normalizeH="0" baseline="0" noProof="0" dirty="0">
              <a:ln>
                <a:noFill/>
              </a:ln>
              <a:solidFill>
                <a:srgbClr val="FFFFFF"/>
              </a:solidFill>
              <a:effectLst/>
              <a:uLnTx/>
              <a:uFillTx/>
              <a:latin typeface="Arial" panose="020B0604020202020204" pitchFamily="34" charset="0"/>
              <a:ea typeface="SimHei" panose="02010609060101010101" pitchFamily="49" charset="-122"/>
              <a:cs typeface="Arial" panose="020B0604020202020204" pitchFamily="34" charset="0"/>
            </a:endParaRPr>
          </a:p>
        </p:txBody>
      </p:sp>
    </p:spTree>
    <p:extLst>
      <p:ext uri="{BB962C8B-B14F-4D97-AF65-F5344CB8AC3E}">
        <p14:creationId xmlns:p14="http://schemas.microsoft.com/office/powerpoint/2010/main" val="11949249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8554"/>
                                        </p:tgtEl>
                                        <p:attrNameLst>
                                          <p:attrName>style.visibility</p:attrName>
                                        </p:attrNameLst>
                                      </p:cBhvr>
                                      <p:to>
                                        <p:strVal val="visible"/>
                                      </p:to>
                                    </p:set>
                                    <p:animEffect transition="in" filter="fade">
                                      <p:cBhvr>
                                        <p:cTn id="7" dur="1000"/>
                                        <p:tgtEl>
                                          <p:spTgt spid="108554"/>
                                        </p:tgtEl>
                                      </p:cBhvr>
                                    </p:animEffect>
                                  </p:childTnLst>
                                </p:cTn>
                              </p:par>
                              <p:par>
                                <p:cTn id="8" presetID="10" presetClass="entr" presetSubtype="0" fill="hold" nodeType="withEffect">
                                  <p:stCondLst>
                                    <p:cond delay="0"/>
                                  </p:stCondLst>
                                  <p:childTnLst>
                                    <p:set>
                                      <p:cBhvr>
                                        <p:cTn id="9" dur="1" fill="hold">
                                          <p:stCondLst>
                                            <p:cond delay="0"/>
                                          </p:stCondLst>
                                        </p:cTn>
                                        <p:tgtEl>
                                          <p:spTgt spid="108553"/>
                                        </p:tgtEl>
                                        <p:attrNameLst>
                                          <p:attrName>style.visibility</p:attrName>
                                        </p:attrNameLst>
                                      </p:cBhvr>
                                      <p:to>
                                        <p:strVal val="visible"/>
                                      </p:to>
                                    </p:set>
                                    <p:animEffect transition="in" filter="fade">
                                      <p:cBhvr>
                                        <p:cTn id="10" dur="1000"/>
                                        <p:tgtEl>
                                          <p:spTgt spid="108553"/>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85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60" grpId="0"/>
      <p:bldP spid="10856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1F0A0D0-090F-48FB-82E1-9D924311DBEB}"/>
              </a:ext>
            </a:extLst>
          </p:cNvPr>
          <p:cNvPicPr>
            <a:picLocks noChangeAspect="1"/>
          </p:cNvPicPr>
          <p:nvPr/>
        </p:nvPicPr>
        <p:blipFill>
          <a:blip r:embed="rId2"/>
          <a:stretch>
            <a:fillRect/>
          </a:stretch>
        </p:blipFill>
        <p:spPr>
          <a:xfrm>
            <a:off x="1328738" y="0"/>
            <a:ext cx="9091612" cy="6858000"/>
          </a:xfrm>
          <a:prstGeom prst="rect">
            <a:avLst/>
          </a:prstGeom>
        </p:spPr>
      </p:pic>
    </p:spTree>
    <p:extLst>
      <p:ext uri="{BB962C8B-B14F-4D97-AF65-F5344CB8AC3E}">
        <p14:creationId xmlns:p14="http://schemas.microsoft.com/office/powerpoint/2010/main" val="24429917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2071689" y="334966"/>
            <a:ext cx="7986712" cy="1236660"/>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奥秘：空气以上</a:t>
            </a:r>
            <a:r>
              <a:rPr kumimoji="1" lang="en-US" altLang="zh-CN"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空气以下的水</a:t>
            </a:r>
            <a:endParaRPr kumimoji="1" lang="zh-TW"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1457325" y="2010037"/>
            <a:ext cx="9715502" cy="4099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6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神说：诸水之间要有空气，将水分为上下。</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7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神就造出空气，将空气以下的水、空气以上的水分开了。事就这样成了。</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8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神称空气为天。有晚上，有早晨，是第二日。</a:t>
            </a:r>
            <a:endPar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创世记</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》7</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章</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11-12</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节</a:t>
            </a:r>
            <a:endPar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11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当挪亚六百岁，二月十七日那一天，</a:t>
            </a:r>
            <a:r>
              <a:rPr kumimoji="1" lang="zh-CN" altLang="en-US"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大渊的泉源</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都裂开了，</a:t>
            </a:r>
            <a:r>
              <a:rPr kumimoji="1" lang="zh-CN" altLang="en-US" sz="2800" b="0" i="0" u="none" strike="noStrike" kern="1200" cap="none" spc="0" normalizeH="0" baseline="0" noProof="0" dirty="0">
                <a:ln>
                  <a:noFill/>
                </a:ln>
                <a:solidFill>
                  <a:srgbClr val="FF0000"/>
                </a:solidFill>
                <a:effectLst/>
                <a:uLnTx/>
                <a:uFillTx/>
                <a:latin typeface="SimHei" panose="02010609060101010101" pitchFamily="49" charset="-122"/>
                <a:ea typeface="SimHei" panose="02010609060101010101" pitchFamily="49" charset="-122"/>
                <a:cs typeface="+mn-cs"/>
              </a:rPr>
              <a:t>天上的窗户</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也敞开了 </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12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四十昼夜降大雨在地上。</a:t>
            </a:r>
          </a:p>
        </p:txBody>
      </p:sp>
    </p:spTree>
    <p:extLst>
      <p:ext uri="{BB962C8B-B14F-4D97-AF65-F5344CB8AC3E}">
        <p14:creationId xmlns:p14="http://schemas.microsoft.com/office/powerpoint/2010/main" val="23305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3">
                                            <p:txEl>
                                              <p:pRg st="2" end="2"/>
                                            </p:txEl>
                                          </p:spTgt>
                                        </p:tgtEl>
                                        <p:attrNameLst>
                                          <p:attrName>style.visibility</p:attrName>
                                        </p:attrNameLst>
                                      </p:cBhvr>
                                      <p:to>
                                        <p:strVal val="visible"/>
                                      </p:to>
                                    </p:set>
                                    <p:anim calcmode="lin" valueType="num">
                                      <p:cBhvr additive="base">
                                        <p:cTn id="7" dur="500" fill="hold"/>
                                        <p:tgtEl>
                                          <p:spTgt spid="2253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2533">
                                            <p:txEl>
                                              <p:pRg st="3" end="3"/>
                                            </p:txEl>
                                          </p:spTgt>
                                        </p:tgtEl>
                                        <p:attrNameLst>
                                          <p:attrName>style.visibility</p:attrName>
                                        </p:attrNameLst>
                                      </p:cBhvr>
                                      <p:to>
                                        <p:strVal val="visible"/>
                                      </p:to>
                                    </p:set>
                                    <p:anim calcmode="lin" valueType="num">
                                      <p:cBhvr additive="base">
                                        <p:cTn id="11" dur="500" fill="hold"/>
                                        <p:tgtEl>
                                          <p:spTgt spid="2253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7C0B9AB2-A7C3-AE25-AD64-941333E044C5}"/>
              </a:ext>
            </a:extLst>
          </p:cNvPr>
          <p:cNvSpPr txBox="1"/>
          <p:nvPr/>
        </p:nvSpPr>
        <p:spPr>
          <a:xfrm>
            <a:off x="1132685" y="1111417"/>
            <a:ext cx="6140449" cy="1323439"/>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ja-JP" sz="4800" b="1" kern="1200" dirty="0">
                <a:solidFill>
                  <a:schemeClr val="bg1"/>
                </a:solidFill>
                <a:latin typeface="+mj-lt"/>
                <a:ea typeface="+mj-ea"/>
                <a:cs typeface="+mj-cs"/>
              </a:rPr>
              <a:t>Bio: </a:t>
            </a:r>
            <a:r>
              <a:rPr lang="ja-JP" altLang="en-US" sz="4800" b="1" kern="1200" dirty="0">
                <a:solidFill>
                  <a:schemeClr val="bg1"/>
                </a:solidFill>
                <a:latin typeface="+mj-lt"/>
                <a:ea typeface="+mj-ea"/>
                <a:cs typeface="+mj-cs"/>
              </a:rPr>
              <a:t>孙伟中牧师</a:t>
            </a:r>
            <a:endParaRPr lang="en-US" sz="4800" b="1" kern="1200" dirty="0">
              <a:solidFill>
                <a:schemeClr val="bg1"/>
              </a:solidFill>
              <a:latin typeface="+mj-lt"/>
              <a:ea typeface="+mj-ea"/>
              <a:cs typeface="+mj-cs"/>
            </a:endParaRPr>
          </a:p>
        </p:txBody>
      </p:sp>
      <p:sp>
        <p:nvSpPr>
          <p:cNvPr id="3" name="TextBox 2">
            <a:extLst>
              <a:ext uri="{FF2B5EF4-FFF2-40B4-BE49-F238E27FC236}">
                <a16:creationId xmlns:a16="http://schemas.microsoft.com/office/drawing/2014/main" id="{C39F7FDB-B98A-6341-6188-C69360E117EA}"/>
              </a:ext>
            </a:extLst>
          </p:cNvPr>
          <p:cNvSpPr txBox="1"/>
          <p:nvPr/>
        </p:nvSpPr>
        <p:spPr>
          <a:xfrm>
            <a:off x="838200" y="2699832"/>
            <a:ext cx="6140449" cy="2862288"/>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zh-CN" altLang="en-US" sz="2400" b="0" i="0" dirty="0">
                <a:solidFill>
                  <a:schemeClr val="bg1">
                    <a:alpha val="80000"/>
                  </a:schemeClr>
                </a:solidFill>
                <a:effectLst/>
              </a:rPr>
              <a:t>孙伟中牧师生于中国大陆，毕业于中国科学院，曾在美国政府工作多年，</a:t>
            </a:r>
            <a:r>
              <a:rPr lang="en-US" altLang="zh-CN" sz="2400" b="0" i="0" dirty="0">
                <a:solidFill>
                  <a:schemeClr val="bg1">
                    <a:alpha val="80000"/>
                  </a:schemeClr>
                </a:solidFill>
                <a:effectLst/>
              </a:rPr>
              <a:t>2000</a:t>
            </a:r>
            <a:r>
              <a:rPr lang="zh-CN" altLang="en-US" sz="2400" b="0" i="0" dirty="0">
                <a:solidFill>
                  <a:schemeClr val="bg1">
                    <a:alpha val="80000"/>
                  </a:schemeClr>
                </a:solidFill>
                <a:effectLst/>
              </a:rPr>
              <a:t>年而信主，并在芝加哥基督徒大会中蒙主呼召；</a:t>
            </a:r>
            <a:r>
              <a:rPr lang="en-US" altLang="zh-CN" sz="2400" b="0" i="0" dirty="0">
                <a:solidFill>
                  <a:schemeClr val="bg1">
                    <a:alpha val="80000"/>
                  </a:schemeClr>
                </a:solidFill>
                <a:effectLst/>
              </a:rPr>
              <a:t>2015</a:t>
            </a:r>
            <a:r>
              <a:rPr lang="zh-CN" altLang="en-US" sz="2400" b="0" i="0" dirty="0">
                <a:solidFill>
                  <a:schemeClr val="bg1">
                    <a:alpha val="80000"/>
                  </a:schemeClr>
                </a:solidFill>
                <a:effectLst/>
              </a:rPr>
              <a:t>年毕业于正道福音神学院，取得道学硕士（</a:t>
            </a:r>
            <a:r>
              <a:rPr lang="en-US" altLang="zh-CN" sz="2400" b="0" i="0" dirty="0">
                <a:solidFill>
                  <a:schemeClr val="bg1">
                    <a:alpha val="80000"/>
                  </a:schemeClr>
                </a:solidFill>
                <a:effectLst/>
              </a:rPr>
              <a:t>M.Div.</a:t>
            </a:r>
            <a:r>
              <a:rPr lang="zh-CN" altLang="en-US" sz="2400" b="0" i="0" dirty="0">
                <a:solidFill>
                  <a:schemeClr val="bg1">
                    <a:alpha val="80000"/>
                  </a:schemeClr>
                </a:solidFill>
                <a:effectLst/>
              </a:rPr>
              <a:t>）学位。曾在凤城华人基督教会担任中文堂牧师六年，后任正道福音神学院芝加哥校区主任四年，目前在佛罗里达州一间华人教会牧会</a:t>
            </a:r>
            <a:r>
              <a:rPr lang="zh-CN" altLang="en-US" sz="2400" dirty="0">
                <a:solidFill>
                  <a:schemeClr val="bg1">
                    <a:alpha val="80000"/>
                  </a:schemeClr>
                </a:solidFill>
              </a:rPr>
              <a:t>。</a:t>
            </a:r>
            <a:endParaRPr lang="en-US" sz="2400" dirty="0">
              <a:solidFill>
                <a:schemeClr val="bg1">
                  <a:alpha val="80000"/>
                </a:schemeClr>
              </a:solidFill>
            </a:endParaRPr>
          </a:p>
        </p:txBody>
      </p:sp>
      <p:grpSp>
        <p:nvGrpSpPr>
          <p:cNvPr id="28" name="Group 27">
            <a:extLst>
              <a:ext uri="{FF2B5EF4-FFF2-40B4-BE49-F238E27FC236}">
                <a16:creationId xmlns:a16="http://schemas.microsoft.com/office/drawing/2014/main" id="{B868920F-3C89-4780-A399-2A0099F45D9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4572000" cy="6858001"/>
            <a:chOff x="7620000" y="-1"/>
            <a:chExt cx="4572000" cy="6858001"/>
          </a:xfrm>
          <a:effectLst>
            <a:outerShdw blurRad="381000" dist="152400" dir="10800000" algn="ctr" rotWithShape="0">
              <a:srgbClr val="000000">
                <a:alpha val="10000"/>
              </a:srgbClr>
            </a:outerShdw>
          </a:effectLst>
        </p:grpSpPr>
        <p:grpSp>
          <p:nvGrpSpPr>
            <p:cNvPr id="19" name="Group 18">
              <a:extLst>
                <a:ext uri="{FF2B5EF4-FFF2-40B4-BE49-F238E27FC236}">
                  <a16:creationId xmlns:a16="http://schemas.microsoft.com/office/drawing/2014/main" id="{86BC9098-A1F2-42B4-B3CE-C89D727FAFE5}"/>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48048" y="0"/>
              <a:ext cx="4543952" cy="6858000"/>
              <a:chOff x="7648048" y="0"/>
              <a:chExt cx="4543952" cy="6858000"/>
            </a:xfrm>
          </p:grpSpPr>
          <p:sp>
            <p:nvSpPr>
              <p:cNvPr id="23" name="Freeform: Shape 22">
                <a:extLst>
                  <a:ext uri="{FF2B5EF4-FFF2-40B4-BE49-F238E27FC236}">
                    <a16:creationId xmlns:a16="http://schemas.microsoft.com/office/drawing/2014/main" id="{421BA563-EEB4-4E92-9277-DBB5C63157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C99245BA-7784-4E0D-ABE1-A4FB596E4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648048" y="0"/>
                <a:ext cx="4543952" cy="6858000"/>
              </a:xfrm>
              <a:custGeom>
                <a:avLst/>
                <a:gdLst>
                  <a:gd name="connsiteX0" fmla="*/ 328959 w 4543952"/>
                  <a:gd name="connsiteY0" fmla="*/ 6564619 h 6858000"/>
                  <a:gd name="connsiteX1" fmla="*/ 306480 w 4543952"/>
                  <a:gd name="connsiteY1" fmla="*/ 6588624 h 6858000"/>
                  <a:gd name="connsiteX2" fmla="*/ 289858 w 4543952"/>
                  <a:gd name="connsiteY2" fmla="*/ 6625223 h 6858000"/>
                  <a:gd name="connsiteX3" fmla="*/ 289858 w 4543952"/>
                  <a:gd name="connsiteY3" fmla="*/ 6625224 h 6858000"/>
                  <a:gd name="connsiteX4" fmla="*/ 289870 w 4543952"/>
                  <a:gd name="connsiteY4" fmla="*/ 6645551 h 6858000"/>
                  <a:gd name="connsiteX5" fmla="*/ 296953 w 4543952"/>
                  <a:gd name="connsiteY5" fmla="*/ 6662539 h 6858000"/>
                  <a:gd name="connsiteX6" fmla="*/ 296953 w 4543952"/>
                  <a:gd name="connsiteY6" fmla="*/ 6662541 h 6858000"/>
                  <a:gd name="connsiteX7" fmla="*/ 296954 w 4543952"/>
                  <a:gd name="connsiteY7" fmla="*/ 6662543 h 6858000"/>
                  <a:gd name="connsiteX8" fmla="*/ 311551 w 4543952"/>
                  <a:gd name="connsiteY8" fmla="*/ 6702975 h 6858000"/>
                  <a:gd name="connsiteX9" fmla="*/ 297715 w 4543952"/>
                  <a:gd name="connsiteY9" fmla="*/ 6742551 h 6858000"/>
                  <a:gd name="connsiteX10" fmla="*/ 297714 w 4543952"/>
                  <a:gd name="connsiteY10" fmla="*/ 6742554 h 6858000"/>
                  <a:gd name="connsiteX11" fmla="*/ 283011 w 4543952"/>
                  <a:gd name="connsiteY11" fmla="*/ 6776799 h 6858000"/>
                  <a:gd name="connsiteX12" fmla="*/ 278238 w 4543952"/>
                  <a:gd name="connsiteY12" fmla="*/ 6812061 h 6858000"/>
                  <a:gd name="connsiteX13" fmla="*/ 278237 w 4543952"/>
                  <a:gd name="connsiteY13" fmla="*/ 6812062 h 6858000"/>
                  <a:gd name="connsiteX14" fmla="*/ 278237 w 4543952"/>
                  <a:gd name="connsiteY14" fmla="*/ 6812063 h 6858000"/>
                  <a:gd name="connsiteX15" fmla="*/ 278238 w 4543952"/>
                  <a:gd name="connsiteY15" fmla="*/ 6812061 h 6858000"/>
                  <a:gd name="connsiteX16" fmla="*/ 297714 w 4543952"/>
                  <a:gd name="connsiteY16" fmla="*/ 6742554 h 6858000"/>
                  <a:gd name="connsiteX17" fmla="*/ 297715 w 4543952"/>
                  <a:gd name="connsiteY17" fmla="*/ 6742552 h 6858000"/>
                  <a:gd name="connsiteX18" fmla="*/ 311551 w 4543952"/>
                  <a:gd name="connsiteY18" fmla="*/ 6702976 h 6858000"/>
                  <a:gd name="connsiteX19" fmla="*/ 311551 w 4543952"/>
                  <a:gd name="connsiteY19" fmla="*/ 6702975 h 6858000"/>
                  <a:gd name="connsiteX20" fmla="*/ 308405 w 4543952"/>
                  <a:gd name="connsiteY20" fmla="*/ 6683026 h 6858000"/>
                  <a:gd name="connsiteX21" fmla="*/ 296954 w 4543952"/>
                  <a:gd name="connsiteY21" fmla="*/ 6662543 h 6858000"/>
                  <a:gd name="connsiteX22" fmla="*/ 296953 w 4543952"/>
                  <a:gd name="connsiteY22" fmla="*/ 6662540 h 6858000"/>
                  <a:gd name="connsiteX23" fmla="*/ 296953 w 4543952"/>
                  <a:gd name="connsiteY23" fmla="*/ 6662539 h 6858000"/>
                  <a:gd name="connsiteX24" fmla="*/ 289858 w 4543952"/>
                  <a:gd name="connsiteY24" fmla="*/ 6625224 h 6858000"/>
                  <a:gd name="connsiteX25" fmla="*/ 306480 w 4543952"/>
                  <a:gd name="connsiteY25" fmla="*/ 6588625 h 6858000"/>
                  <a:gd name="connsiteX26" fmla="*/ 328959 w 4543952"/>
                  <a:gd name="connsiteY26" fmla="*/ 6564620 h 6858000"/>
                  <a:gd name="connsiteX27" fmla="*/ 248638 w 4543952"/>
                  <a:gd name="connsiteY27" fmla="*/ 6438980 h 6858000"/>
                  <a:gd name="connsiteX28" fmla="*/ 268569 w 4543952"/>
                  <a:gd name="connsiteY28" fmla="*/ 6463840 h 6858000"/>
                  <a:gd name="connsiteX29" fmla="*/ 268572 w 4543952"/>
                  <a:gd name="connsiteY29" fmla="*/ 6463848 h 6858000"/>
                  <a:gd name="connsiteX30" fmla="*/ 279556 w 4543952"/>
                  <a:gd name="connsiteY30" fmla="*/ 6508051 h 6858000"/>
                  <a:gd name="connsiteX31" fmla="*/ 282367 w 4543952"/>
                  <a:gd name="connsiteY31" fmla="*/ 6513011 h 6858000"/>
                  <a:gd name="connsiteX32" fmla="*/ 284834 w 4543952"/>
                  <a:gd name="connsiteY32" fmla="*/ 6521803 h 6858000"/>
                  <a:gd name="connsiteX33" fmla="*/ 301172 w 4543952"/>
                  <a:gd name="connsiteY33" fmla="*/ 6546194 h 6858000"/>
                  <a:gd name="connsiteX34" fmla="*/ 301172 w 4543952"/>
                  <a:gd name="connsiteY34" fmla="*/ 6546193 h 6858000"/>
                  <a:gd name="connsiteX35" fmla="*/ 282367 w 4543952"/>
                  <a:gd name="connsiteY35" fmla="*/ 6513011 h 6858000"/>
                  <a:gd name="connsiteX36" fmla="*/ 268572 w 4543952"/>
                  <a:gd name="connsiteY36" fmla="*/ 6463848 h 6858000"/>
                  <a:gd name="connsiteX37" fmla="*/ 268569 w 4543952"/>
                  <a:gd name="connsiteY37" fmla="*/ 6463839 h 6858000"/>
                  <a:gd name="connsiteX38" fmla="*/ 166047 w 4543952"/>
                  <a:gd name="connsiteY38" fmla="*/ 6392242 h 6858000"/>
                  <a:gd name="connsiteX39" fmla="*/ 173364 w 4543952"/>
                  <a:gd name="connsiteY39" fmla="*/ 6407332 h 6858000"/>
                  <a:gd name="connsiteX40" fmla="*/ 173364 w 4543952"/>
                  <a:gd name="connsiteY40" fmla="*/ 6407331 h 6858000"/>
                  <a:gd name="connsiteX41" fmla="*/ 401733 w 4543952"/>
                  <a:gd name="connsiteY41" fmla="*/ 4221390 h 6858000"/>
                  <a:gd name="connsiteX42" fmla="*/ 396017 w 4543952"/>
                  <a:gd name="connsiteY42" fmla="*/ 4253013 h 6858000"/>
                  <a:gd name="connsiteX43" fmla="*/ 356201 w 4543952"/>
                  <a:gd name="connsiteY43" fmla="*/ 4324644 h 6858000"/>
                  <a:gd name="connsiteX44" fmla="*/ 347247 w 4543952"/>
                  <a:gd name="connsiteY44" fmla="*/ 4363889 h 6858000"/>
                  <a:gd name="connsiteX45" fmla="*/ 347247 w 4543952"/>
                  <a:gd name="connsiteY45" fmla="*/ 4363890 h 6858000"/>
                  <a:gd name="connsiteX46" fmla="*/ 348009 w 4543952"/>
                  <a:gd name="connsiteY46" fmla="*/ 4482004 h 6858000"/>
                  <a:gd name="connsiteX47" fmla="*/ 408019 w 4543952"/>
                  <a:gd name="connsiteY47" fmla="*/ 4659174 h 6858000"/>
                  <a:gd name="connsiteX48" fmla="*/ 416021 w 4543952"/>
                  <a:gd name="connsiteY48" fmla="*/ 4677655 h 6858000"/>
                  <a:gd name="connsiteX49" fmla="*/ 425928 w 4543952"/>
                  <a:gd name="connsiteY49" fmla="*/ 4767764 h 6858000"/>
                  <a:gd name="connsiteX50" fmla="*/ 427237 w 4543952"/>
                  <a:gd name="connsiteY50" fmla="*/ 4800482 h 6858000"/>
                  <a:gd name="connsiteX51" fmla="*/ 412401 w 4543952"/>
                  <a:gd name="connsiteY51" fmla="*/ 4828915 h 6858000"/>
                  <a:gd name="connsiteX52" fmla="*/ 391971 w 4543952"/>
                  <a:gd name="connsiteY52" fmla="*/ 4857316 h 6858000"/>
                  <a:gd name="connsiteX53" fmla="*/ 390221 w 4543952"/>
                  <a:gd name="connsiteY53" fmla="*/ 4863342 h 6858000"/>
                  <a:gd name="connsiteX54" fmla="*/ 387469 w 4543952"/>
                  <a:gd name="connsiteY54" fmla="*/ 4867613 h 6858000"/>
                  <a:gd name="connsiteX55" fmla="*/ 382691 w 4543952"/>
                  <a:gd name="connsiteY55" fmla="*/ 4889274 h 6858000"/>
                  <a:gd name="connsiteX56" fmla="*/ 382691 w 4543952"/>
                  <a:gd name="connsiteY56" fmla="*/ 4889275 h 6858000"/>
                  <a:gd name="connsiteX57" fmla="*/ 384396 w 4543952"/>
                  <a:gd name="connsiteY57" fmla="*/ 4912168 h 6858000"/>
                  <a:gd name="connsiteX58" fmla="*/ 385799 w 4543952"/>
                  <a:gd name="connsiteY58" fmla="*/ 4933804 h 6858000"/>
                  <a:gd name="connsiteX59" fmla="*/ 378247 w 4543952"/>
                  <a:gd name="connsiteY59" fmla="*/ 4957452 h 6858000"/>
                  <a:gd name="connsiteX60" fmla="*/ 360964 w 4543952"/>
                  <a:gd name="connsiteY60" fmla="*/ 4987036 h 6858000"/>
                  <a:gd name="connsiteX61" fmla="*/ 334485 w 4543952"/>
                  <a:gd name="connsiteY61" fmla="*/ 5041520 h 6858000"/>
                  <a:gd name="connsiteX62" fmla="*/ 321371 w 4543952"/>
                  <a:gd name="connsiteY62" fmla="*/ 5087422 h 6858000"/>
                  <a:gd name="connsiteX63" fmla="*/ 321364 w 4543952"/>
                  <a:gd name="connsiteY63" fmla="*/ 5087449 h 6858000"/>
                  <a:gd name="connsiteX64" fmla="*/ 315482 w 4543952"/>
                  <a:gd name="connsiteY64" fmla="*/ 5102460 h 6858000"/>
                  <a:gd name="connsiteX65" fmla="*/ 308338 w 4543952"/>
                  <a:gd name="connsiteY65" fmla="*/ 5133219 h 6858000"/>
                  <a:gd name="connsiteX66" fmla="*/ 308337 w 4543952"/>
                  <a:gd name="connsiteY66" fmla="*/ 5133223 h 6858000"/>
                  <a:gd name="connsiteX67" fmla="*/ 308337 w 4543952"/>
                  <a:gd name="connsiteY67" fmla="*/ 5133224 h 6858000"/>
                  <a:gd name="connsiteX68" fmla="*/ 315052 w 4543952"/>
                  <a:gd name="connsiteY68" fmla="*/ 5166113 h 6858000"/>
                  <a:gd name="connsiteX69" fmla="*/ 314362 w 4543952"/>
                  <a:gd name="connsiteY69" fmla="*/ 5172089 h 6858000"/>
                  <a:gd name="connsiteX70" fmla="*/ 311814 w 4543952"/>
                  <a:gd name="connsiteY70" fmla="*/ 5179066 h 6858000"/>
                  <a:gd name="connsiteX71" fmla="*/ 311814 w 4543952"/>
                  <a:gd name="connsiteY71" fmla="*/ 5179067 h 6858000"/>
                  <a:gd name="connsiteX72" fmla="*/ 335437 w 4543952"/>
                  <a:gd name="connsiteY72" fmla="*/ 5272796 h 6858000"/>
                  <a:gd name="connsiteX73" fmla="*/ 360397 w 4543952"/>
                  <a:gd name="connsiteY73" fmla="*/ 5321350 h 6858000"/>
                  <a:gd name="connsiteX74" fmla="*/ 364317 w 4543952"/>
                  <a:gd name="connsiteY74" fmla="*/ 5355013 h 6858000"/>
                  <a:gd name="connsiteX75" fmla="*/ 359440 w 4543952"/>
                  <a:gd name="connsiteY75" fmla="*/ 5385383 h 6858000"/>
                  <a:gd name="connsiteX76" fmla="*/ 351249 w 4543952"/>
                  <a:gd name="connsiteY76" fmla="*/ 5425581 h 6858000"/>
                  <a:gd name="connsiteX77" fmla="*/ 339627 w 4543952"/>
                  <a:gd name="connsiteY77" fmla="*/ 5480636 h 6858000"/>
                  <a:gd name="connsiteX78" fmla="*/ 335103 w 4543952"/>
                  <a:gd name="connsiteY78" fmla="*/ 5507666 h 6858000"/>
                  <a:gd name="connsiteX79" fmla="*/ 335103 w 4543952"/>
                  <a:gd name="connsiteY79" fmla="*/ 5507667 h 6858000"/>
                  <a:gd name="connsiteX80" fmla="*/ 337324 w 4543952"/>
                  <a:gd name="connsiteY80" fmla="*/ 5520421 h 6858000"/>
                  <a:gd name="connsiteX81" fmla="*/ 345722 w 4543952"/>
                  <a:gd name="connsiteY81" fmla="*/ 5531691 h 6858000"/>
                  <a:gd name="connsiteX82" fmla="*/ 345723 w 4543952"/>
                  <a:gd name="connsiteY82" fmla="*/ 5531693 h 6858000"/>
                  <a:gd name="connsiteX83" fmla="*/ 355869 w 4543952"/>
                  <a:gd name="connsiteY83" fmla="*/ 5547577 h 6858000"/>
                  <a:gd name="connsiteX84" fmla="*/ 346295 w 4543952"/>
                  <a:gd name="connsiteY84" fmla="*/ 5562745 h 6858000"/>
                  <a:gd name="connsiteX85" fmla="*/ 275047 w 4543952"/>
                  <a:gd name="connsiteY85" fmla="*/ 5704482 h 6858000"/>
                  <a:gd name="connsiteX86" fmla="*/ 269141 w 4543952"/>
                  <a:gd name="connsiteY86" fmla="*/ 5740487 h 6858000"/>
                  <a:gd name="connsiteX87" fmla="*/ 260376 w 4543952"/>
                  <a:gd name="connsiteY87" fmla="*/ 5760872 h 6858000"/>
                  <a:gd name="connsiteX88" fmla="*/ 171981 w 4543952"/>
                  <a:gd name="connsiteY88" fmla="*/ 5883750 h 6858000"/>
                  <a:gd name="connsiteX89" fmla="*/ 171979 w 4543952"/>
                  <a:gd name="connsiteY89" fmla="*/ 5883755 h 6858000"/>
                  <a:gd name="connsiteX90" fmla="*/ 160957 w 4543952"/>
                  <a:gd name="connsiteY90" fmla="*/ 5909350 h 6858000"/>
                  <a:gd name="connsiteX91" fmla="*/ 154076 w 4543952"/>
                  <a:gd name="connsiteY91" fmla="*/ 5935945 h 6858000"/>
                  <a:gd name="connsiteX92" fmla="*/ 154075 w 4543952"/>
                  <a:gd name="connsiteY92" fmla="*/ 5935948 h 6858000"/>
                  <a:gd name="connsiteX93" fmla="*/ 154075 w 4543952"/>
                  <a:gd name="connsiteY93" fmla="*/ 5935949 h 6858000"/>
                  <a:gd name="connsiteX94" fmla="*/ 154242 w 4543952"/>
                  <a:gd name="connsiteY94" fmla="*/ 5964476 h 6858000"/>
                  <a:gd name="connsiteX95" fmla="*/ 157695 w 4543952"/>
                  <a:gd name="connsiteY95" fmla="*/ 5993289 h 6858000"/>
                  <a:gd name="connsiteX96" fmla="*/ 157695 w 4543952"/>
                  <a:gd name="connsiteY96" fmla="*/ 5993291 h 6858000"/>
                  <a:gd name="connsiteX97" fmla="*/ 164171 w 4543952"/>
                  <a:gd name="connsiteY97" fmla="*/ 6026440 h 6858000"/>
                  <a:gd name="connsiteX98" fmla="*/ 220371 w 4543952"/>
                  <a:gd name="connsiteY98" fmla="*/ 6108738 h 6858000"/>
                  <a:gd name="connsiteX99" fmla="*/ 234064 w 4543952"/>
                  <a:gd name="connsiteY99" fmla="*/ 6133314 h 6858000"/>
                  <a:gd name="connsiteX100" fmla="*/ 218468 w 4543952"/>
                  <a:gd name="connsiteY100" fmla="*/ 6155599 h 6858000"/>
                  <a:gd name="connsiteX101" fmla="*/ 218465 w 4543952"/>
                  <a:gd name="connsiteY101" fmla="*/ 6155601 h 6858000"/>
                  <a:gd name="connsiteX102" fmla="*/ 179794 w 4543952"/>
                  <a:gd name="connsiteY102" fmla="*/ 6228755 h 6858000"/>
                  <a:gd name="connsiteX103" fmla="*/ 162457 w 4543952"/>
                  <a:gd name="connsiteY103" fmla="*/ 6361538 h 6858000"/>
                  <a:gd name="connsiteX104" fmla="*/ 162457 w 4543952"/>
                  <a:gd name="connsiteY104" fmla="*/ 6361539 h 6858000"/>
                  <a:gd name="connsiteX105" fmla="*/ 179794 w 4543952"/>
                  <a:gd name="connsiteY105" fmla="*/ 6228756 h 6858000"/>
                  <a:gd name="connsiteX106" fmla="*/ 218465 w 4543952"/>
                  <a:gd name="connsiteY106" fmla="*/ 6155602 h 6858000"/>
                  <a:gd name="connsiteX107" fmla="*/ 218468 w 4543952"/>
                  <a:gd name="connsiteY107" fmla="*/ 6155599 h 6858000"/>
                  <a:gd name="connsiteX108" fmla="*/ 230364 w 4543952"/>
                  <a:gd name="connsiteY108" fmla="*/ 6143189 h 6858000"/>
                  <a:gd name="connsiteX109" fmla="*/ 234064 w 4543952"/>
                  <a:gd name="connsiteY109" fmla="*/ 6133314 h 6858000"/>
                  <a:gd name="connsiteX110" fmla="*/ 234064 w 4543952"/>
                  <a:gd name="connsiteY110" fmla="*/ 6133313 h 6858000"/>
                  <a:gd name="connsiteX111" fmla="*/ 220371 w 4543952"/>
                  <a:gd name="connsiteY111" fmla="*/ 6108737 h 6858000"/>
                  <a:gd name="connsiteX112" fmla="*/ 164171 w 4543952"/>
                  <a:gd name="connsiteY112" fmla="*/ 6026439 h 6858000"/>
                  <a:gd name="connsiteX113" fmla="*/ 157695 w 4543952"/>
                  <a:gd name="connsiteY113" fmla="*/ 5993290 h 6858000"/>
                  <a:gd name="connsiteX114" fmla="*/ 157695 w 4543952"/>
                  <a:gd name="connsiteY114" fmla="*/ 5993289 h 6858000"/>
                  <a:gd name="connsiteX115" fmla="*/ 154075 w 4543952"/>
                  <a:gd name="connsiteY115" fmla="*/ 5935949 h 6858000"/>
                  <a:gd name="connsiteX116" fmla="*/ 154076 w 4543952"/>
                  <a:gd name="connsiteY116" fmla="*/ 5935945 h 6858000"/>
                  <a:gd name="connsiteX117" fmla="*/ 171979 w 4543952"/>
                  <a:gd name="connsiteY117" fmla="*/ 5883755 h 6858000"/>
                  <a:gd name="connsiteX118" fmla="*/ 171981 w 4543952"/>
                  <a:gd name="connsiteY118" fmla="*/ 5883751 h 6858000"/>
                  <a:gd name="connsiteX119" fmla="*/ 260376 w 4543952"/>
                  <a:gd name="connsiteY119" fmla="*/ 5760873 h 6858000"/>
                  <a:gd name="connsiteX120" fmla="*/ 269141 w 4543952"/>
                  <a:gd name="connsiteY120" fmla="*/ 5740488 h 6858000"/>
                  <a:gd name="connsiteX121" fmla="*/ 275047 w 4543952"/>
                  <a:gd name="connsiteY121" fmla="*/ 5704483 h 6858000"/>
                  <a:gd name="connsiteX122" fmla="*/ 346295 w 4543952"/>
                  <a:gd name="connsiteY122" fmla="*/ 5562746 h 6858000"/>
                  <a:gd name="connsiteX123" fmla="*/ 355869 w 4543952"/>
                  <a:gd name="connsiteY123" fmla="*/ 5547578 h 6858000"/>
                  <a:gd name="connsiteX124" fmla="*/ 355869 w 4543952"/>
                  <a:gd name="connsiteY124" fmla="*/ 5547577 h 6858000"/>
                  <a:gd name="connsiteX125" fmla="*/ 345723 w 4543952"/>
                  <a:gd name="connsiteY125" fmla="*/ 5531692 h 6858000"/>
                  <a:gd name="connsiteX126" fmla="*/ 345722 w 4543952"/>
                  <a:gd name="connsiteY126" fmla="*/ 5531691 h 6858000"/>
                  <a:gd name="connsiteX127" fmla="*/ 335103 w 4543952"/>
                  <a:gd name="connsiteY127" fmla="*/ 5507667 h 6858000"/>
                  <a:gd name="connsiteX128" fmla="*/ 339627 w 4543952"/>
                  <a:gd name="connsiteY128" fmla="*/ 5480637 h 6858000"/>
                  <a:gd name="connsiteX129" fmla="*/ 351249 w 4543952"/>
                  <a:gd name="connsiteY129" fmla="*/ 5425582 h 6858000"/>
                  <a:gd name="connsiteX130" fmla="*/ 359440 w 4543952"/>
                  <a:gd name="connsiteY130" fmla="*/ 5385384 h 6858000"/>
                  <a:gd name="connsiteX131" fmla="*/ 364317 w 4543952"/>
                  <a:gd name="connsiteY131" fmla="*/ 5355014 h 6858000"/>
                  <a:gd name="connsiteX132" fmla="*/ 364317 w 4543952"/>
                  <a:gd name="connsiteY132" fmla="*/ 5355013 h 6858000"/>
                  <a:gd name="connsiteX133" fmla="*/ 362870 w 4543952"/>
                  <a:gd name="connsiteY133" fmla="*/ 5326162 h 6858000"/>
                  <a:gd name="connsiteX134" fmla="*/ 360397 w 4543952"/>
                  <a:gd name="connsiteY134" fmla="*/ 5321350 h 6858000"/>
                  <a:gd name="connsiteX135" fmla="*/ 359341 w 4543952"/>
                  <a:gd name="connsiteY135" fmla="*/ 5312287 h 6858000"/>
                  <a:gd name="connsiteX136" fmla="*/ 335437 w 4543952"/>
                  <a:gd name="connsiteY136" fmla="*/ 5272795 h 6858000"/>
                  <a:gd name="connsiteX137" fmla="*/ 311981 w 4543952"/>
                  <a:gd name="connsiteY137" fmla="*/ 5229432 h 6858000"/>
                  <a:gd name="connsiteX138" fmla="*/ 311814 w 4543952"/>
                  <a:gd name="connsiteY138" fmla="*/ 5179067 h 6858000"/>
                  <a:gd name="connsiteX139" fmla="*/ 314362 w 4543952"/>
                  <a:gd name="connsiteY139" fmla="*/ 5172090 h 6858000"/>
                  <a:gd name="connsiteX140" fmla="*/ 315052 w 4543952"/>
                  <a:gd name="connsiteY140" fmla="*/ 5166113 h 6858000"/>
                  <a:gd name="connsiteX141" fmla="*/ 315052 w 4543952"/>
                  <a:gd name="connsiteY141" fmla="*/ 5166112 h 6858000"/>
                  <a:gd name="connsiteX142" fmla="*/ 308337 w 4543952"/>
                  <a:gd name="connsiteY142" fmla="*/ 5133224 h 6858000"/>
                  <a:gd name="connsiteX143" fmla="*/ 308338 w 4543952"/>
                  <a:gd name="connsiteY143" fmla="*/ 5133219 h 6858000"/>
                  <a:gd name="connsiteX144" fmla="*/ 321364 w 4543952"/>
                  <a:gd name="connsiteY144" fmla="*/ 5087449 h 6858000"/>
                  <a:gd name="connsiteX145" fmla="*/ 327270 w 4543952"/>
                  <a:gd name="connsiteY145" fmla="*/ 5072375 h 6858000"/>
                  <a:gd name="connsiteX146" fmla="*/ 334485 w 4543952"/>
                  <a:gd name="connsiteY146" fmla="*/ 5041521 h 6858000"/>
                  <a:gd name="connsiteX147" fmla="*/ 360964 w 4543952"/>
                  <a:gd name="connsiteY147" fmla="*/ 4987037 h 6858000"/>
                  <a:gd name="connsiteX148" fmla="*/ 376969 w 4543952"/>
                  <a:gd name="connsiteY148" fmla="*/ 4961455 h 6858000"/>
                  <a:gd name="connsiteX149" fmla="*/ 378247 w 4543952"/>
                  <a:gd name="connsiteY149" fmla="*/ 4957452 h 6858000"/>
                  <a:gd name="connsiteX150" fmla="*/ 381039 w 4543952"/>
                  <a:gd name="connsiteY150" fmla="*/ 4952672 h 6858000"/>
                  <a:gd name="connsiteX151" fmla="*/ 385799 w 4543952"/>
                  <a:gd name="connsiteY151" fmla="*/ 4933804 h 6858000"/>
                  <a:gd name="connsiteX152" fmla="*/ 384396 w 4543952"/>
                  <a:gd name="connsiteY152" fmla="*/ 4912167 h 6858000"/>
                  <a:gd name="connsiteX153" fmla="*/ 382691 w 4543952"/>
                  <a:gd name="connsiteY153" fmla="*/ 4889274 h 6858000"/>
                  <a:gd name="connsiteX154" fmla="*/ 390221 w 4543952"/>
                  <a:gd name="connsiteY154" fmla="*/ 4863342 h 6858000"/>
                  <a:gd name="connsiteX155" fmla="*/ 412401 w 4543952"/>
                  <a:gd name="connsiteY155" fmla="*/ 4828916 h 6858000"/>
                  <a:gd name="connsiteX156" fmla="*/ 427237 w 4543952"/>
                  <a:gd name="connsiteY156" fmla="*/ 4800483 h 6858000"/>
                  <a:gd name="connsiteX157" fmla="*/ 427237 w 4543952"/>
                  <a:gd name="connsiteY157" fmla="*/ 4800482 h 6858000"/>
                  <a:gd name="connsiteX158" fmla="*/ 425928 w 4543952"/>
                  <a:gd name="connsiteY158" fmla="*/ 4767763 h 6858000"/>
                  <a:gd name="connsiteX159" fmla="*/ 416021 w 4543952"/>
                  <a:gd name="connsiteY159" fmla="*/ 4677654 h 6858000"/>
                  <a:gd name="connsiteX160" fmla="*/ 408019 w 4543952"/>
                  <a:gd name="connsiteY160" fmla="*/ 4659173 h 6858000"/>
                  <a:gd name="connsiteX161" fmla="*/ 348009 w 4543952"/>
                  <a:gd name="connsiteY161" fmla="*/ 4482003 h 6858000"/>
                  <a:gd name="connsiteX162" fmla="*/ 347247 w 4543952"/>
                  <a:gd name="connsiteY162" fmla="*/ 4363890 h 6858000"/>
                  <a:gd name="connsiteX163" fmla="*/ 356201 w 4543952"/>
                  <a:gd name="connsiteY163" fmla="*/ 4324645 h 6858000"/>
                  <a:gd name="connsiteX164" fmla="*/ 396017 w 4543952"/>
                  <a:gd name="connsiteY164" fmla="*/ 4253014 h 6858000"/>
                  <a:gd name="connsiteX165" fmla="*/ 401733 w 4543952"/>
                  <a:gd name="connsiteY165" fmla="*/ 4221391 h 6858000"/>
                  <a:gd name="connsiteX166" fmla="*/ 332842 w 4543952"/>
                  <a:gd name="connsiteY166" fmla="*/ 2836171 h 6858000"/>
                  <a:gd name="connsiteX167" fmla="*/ 332842 w 4543952"/>
                  <a:gd name="connsiteY167" fmla="*/ 2836172 h 6858000"/>
                  <a:gd name="connsiteX168" fmla="*/ 341533 w 4543952"/>
                  <a:gd name="connsiteY168" fmla="*/ 2848793 h 6858000"/>
                  <a:gd name="connsiteX169" fmla="*/ 358166 w 4543952"/>
                  <a:gd name="connsiteY169" fmla="*/ 2903544 h 6858000"/>
                  <a:gd name="connsiteX170" fmla="*/ 366072 w 4543952"/>
                  <a:gd name="connsiteY170" fmla="*/ 2947858 h 6858000"/>
                  <a:gd name="connsiteX171" fmla="*/ 366072 w 4543952"/>
                  <a:gd name="connsiteY171" fmla="*/ 2947862 h 6858000"/>
                  <a:gd name="connsiteX172" fmla="*/ 362488 w 4543952"/>
                  <a:gd name="connsiteY172" fmla="*/ 2982147 h 6858000"/>
                  <a:gd name="connsiteX173" fmla="*/ 350796 w 4543952"/>
                  <a:gd name="connsiteY173" fmla="*/ 3077400 h 6858000"/>
                  <a:gd name="connsiteX174" fmla="*/ 350796 w 4543952"/>
                  <a:gd name="connsiteY174" fmla="*/ 3077401 h 6858000"/>
                  <a:gd name="connsiteX175" fmla="*/ 363250 w 4543952"/>
                  <a:gd name="connsiteY175" fmla="*/ 3172654 h 6858000"/>
                  <a:gd name="connsiteX176" fmla="*/ 410877 w 4543952"/>
                  <a:gd name="connsiteY176" fmla="*/ 3489467 h 6858000"/>
                  <a:gd name="connsiteX177" fmla="*/ 432976 w 4543952"/>
                  <a:gd name="connsiteY177" fmla="*/ 3544713 h 6858000"/>
                  <a:gd name="connsiteX178" fmla="*/ 445520 w 4543952"/>
                  <a:gd name="connsiteY178" fmla="*/ 3562320 h 6858000"/>
                  <a:gd name="connsiteX179" fmla="*/ 450598 w 4543952"/>
                  <a:gd name="connsiteY179" fmla="*/ 3574407 h 6858000"/>
                  <a:gd name="connsiteX180" fmla="*/ 448246 w 4543952"/>
                  <a:gd name="connsiteY180" fmla="*/ 3587173 h 6858000"/>
                  <a:gd name="connsiteX181" fmla="*/ 438500 w 4543952"/>
                  <a:gd name="connsiteY181" fmla="*/ 3606816 h 6858000"/>
                  <a:gd name="connsiteX182" fmla="*/ 424974 w 4543952"/>
                  <a:gd name="connsiteY182" fmla="*/ 3630631 h 6858000"/>
                  <a:gd name="connsiteX183" fmla="*/ 400733 w 4543952"/>
                  <a:gd name="connsiteY183" fmla="*/ 3680162 h 6858000"/>
                  <a:gd name="connsiteX184" fmla="*/ 400733 w 4543952"/>
                  <a:gd name="connsiteY184" fmla="*/ 3680163 h 6858000"/>
                  <a:gd name="connsiteX185" fmla="*/ 404781 w 4543952"/>
                  <a:gd name="connsiteY185" fmla="*/ 3734837 h 6858000"/>
                  <a:gd name="connsiteX186" fmla="*/ 404399 w 4543952"/>
                  <a:gd name="connsiteY186" fmla="*/ 3754651 h 6858000"/>
                  <a:gd name="connsiteX187" fmla="*/ 398042 w 4543952"/>
                  <a:gd name="connsiteY187" fmla="*/ 3789775 h 6858000"/>
                  <a:gd name="connsiteX188" fmla="*/ 398042 w 4543952"/>
                  <a:gd name="connsiteY188" fmla="*/ 3789776 h 6858000"/>
                  <a:gd name="connsiteX189" fmla="*/ 412973 w 4543952"/>
                  <a:gd name="connsiteY189" fmla="*/ 3822472 h 6858000"/>
                  <a:gd name="connsiteX190" fmla="*/ 427308 w 4543952"/>
                  <a:gd name="connsiteY190" fmla="*/ 3852619 h 6858000"/>
                  <a:gd name="connsiteX191" fmla="*/ 417926 w 4543952"/>
                  <a:gd name="connsiteY191" fmla="*/ 3885336 h 6858000"/>
                  <a:gd name="connsiteX192" fmla="*/ 417925 w 4543952"/>
                  <a:gd name="connsiteY192" fmla="*/ 3885337 h 6858000"/>
                  <a:gd name="connsiteX193" fmla="*/ 386040 w 4543952"/>
                  <a:gd name="connsiteY193" fmla="*/ 3962158 h 6858000"/>
                  <a:gd name="connsiteX194" fmla="*/ 386040 w 4543952"/>
                  <a:gd name="connsiteY194" fmla="*/ 3962159 h 6858000"/>
                  <a:gd name="connsiteX195" fmla="*/ 388431 w 4543952"/>
                  <a:gd name="connsiteY195" fmla="*/ 4002409 h 6858000"/>
                  <a:gd name="connsiteX196" fmla="*/ 401733 w 4543952"/>
                  <a:gd name="connsiteY196" fmla="*/ 4043837 h 6858000"/>
                  <a:gd name="connsiteX197" fmla="*/ 401733 w 4543952"/>
                  <a:gd name="connsiteY197" fmla="*/ 4043839 h 6858000"/>
                  <a:gd name="connsiteX198" fmla="*/ 416855 w 4543952"/>
                  <a:gd name="connsiteY198" fmla="*/ 4103825 h 6858000"/>
                  <a:gd name="connsiteX199" fmla="*/ 405544 w 4543952"/>
                  <a:gd name="connsiteY199" fmla="*/ 4165381 h 6858000"/>
                  <a:gd name="connsiteX200" fmla="*/ 405543 w 4543952"/>
                  <a:gd name="connsiteY200" fmla="*/ 4165382 h 6858000"/>
                  <a:gd name="connsiteX201" fmla="*/ 401638 w 4543952"/>
                  <a:gd name="connsiteY201" fmla="*/ 4192386 h 6858000"/>
                  <a:gd name="connsiteX202" fmla="*/ 401638 w 4543952"/>
                  <a:gd name="connsiteY202" fmla="*/ 4192387 h 6858000"/>
                  <a:gd name="connsiteX203" fmla="*/ 405543 w 4543952"/>
                  <a:gd name="connsiteY203" fmla="*/ 4165383 h 6858000"/>
                  <a:gd name="connsiteX204" fmla="*/ 405544 w 4543952"/>
                  <a:gd name="connsiteY204" fmla="*/ 4165381 h 6858000"/>
                  <a:gd name="connsiteX205" fmla="*/ 414887 w 4543952"/>
                  <a:gd name="connsiteY205" fmla="*/ 4134255 h 6858000"/>
                  <a:gd name="connsiteX206" fmla="*/ 416855 w 4543952"/>
                  <a:gd name="connsiteY206" fmla="*/ 4103825 h 6858000"/>
                  <a:gd name="connsiteX207" fmla="*/ 416855 w 4543952"/>
                  <a:gd name="connsiteY207" fmla="*/ 4103824 h 6858000"/>
                  <a:gd name="connsiteX208" fmla="*/ 401733 w 4543952"/>
                  <a:gd name="connsiteY208" fmla="*/ 4043838 h 6858000"/>
                  <a:gd name="connsiteX209" fmla="*/ 401733 w 4543952"/>
                  <a:gd name="connsiteY209" fmla="*/ 4043837 h 6858000"/>
                  <a:gd name="connsiteX210" fmla="*/ 386040 w 4543952"/>
                  <a:gd name="connsiteY210" fmla="*/ 3962159 h 6858000"/>
                  <a:gd name="connsiteX211" fmla="*/ 395544 w 4543952"/>
                  <a:gd name="connsiteY211" fmla="*/ 3923124 h 6858000"/>
                  <a:gd name="connsiteX212" fmla="*/ 417925 w 4543952"/>
                  <a:gd name="connsiteY212" fmla="*/ 3885338 h 6858000"/>
                  <a:gd name="connsiteX213" fmla="*/ 417926 w 4543952"/>
                  <a:gd name="connsiteY213" fmla="*/ 3885336 h 6858000"/>
                  <a:gd name="connsiteX214" fmla="*/ 426528 w 4543952"/>
                  <a:gd name="connsiteY214" fmla="*/ 3868763 h 6858000"/>
                  <a:gd name="connsiteX215" fmla="*/ 427308 w 4543952"/>
                  <a:gd name="connsiteY215" fmla="*/ 3852619 h 6858000"/>
                  <a:gd name="connsiteX216" fmla="*/ 427308 w 4543952"/>
                  <a:gd name="connsiteY216" fmla="*/ 3852618 h 6858000"/>
                  <a:gd name="connsiteX217" fmla="*/ 412973 w 4543952"/>
                  <a:gd name="connsiteY217" fmla="*/ 3822471 h 6858000"/>
                  <a:gd name="connsiteX218" fmla="*/ 398042 w 4543952"/>
                  <a:gd name="connsiteY218" fmla="*/ 3789775 h 6858000"/>
                  <a:gd name="connsiteX219" fmla="*/ 404399 w 4543952"/>
                  <a:gd name="connsiteY219" fmla="*/ 3754652 h 6858000"/>
                  <a:gd name="connsiteX220" fmla="*/ 404781 w 4543952"/>
                  <a:gd name="connsiteY220" fmla="*/ 3734837 h 6858000"/>
                  <a:gd name="connsiteX221" fmla="*/ 404781 w 4543952"/>
                  <a:gd name="connsiteY221" fmla="*/ 3734836 h 6858000"/>
                  <a:gd name="connsiteX222" fmla="*/ 400733 w 4543952"/>
                  <a:gd name="connsiteY222" fmla="*/ 3680163 h 6858000"/>
                  <a:gd name="connsiteX223" fmla="*/ 407246 w 4543952"/>
                  <a:gd name="connsiteY223" fmla="*/ 3654415 h 6858000"/>
                  <a:gd name="connsiteX224" fmla="*/ 424974 w 4543952"/>
                  <a:gd name="connsiteY224" fmla="*/ 3630632 h 6858000"/>
                  <a:gd name="connsiteX225" fmla="*/ 438500 w 4543952"/>
                  <a:gd name="connsiteY225" fmla="*/ 3606817 h 6858000"/>
                  <a:gd name="connsiteX226" fmla="*/ 450598 w 4543952"/>
                  <a:gd name="connsiteY226" fmla="*/ 3574408 h 6858000"/>
                  <a:gd name="connsiteX227" fmla="*/ 450598 w 4543952"/>
                  <a:gd name="connsiteY227" fmla="*/ 3574407 h 6858000"/>
                  <a:gd name="connsiteX228" fmla="*/ 432976 w 4543952"/>
                  <a:gd name="connsiteY228" fmla="*/ 3544712 h 6858000"/>
                  <a:gd name="connsiteX229" fmla="*/ 410877 w 4543952"/>
                  <a:gd name="connsiteY229" fmla="*/ 3489466 h 6858000"/>
                  <a:gd name="connsiteX230" fmla="*/ 363250 w 4543952"/>
                  <a:gd name="connsiteY230" fmla="*/ 3172653 h 6858000"/>
                  <a:gd name="connsiteX231" fmla="*/ 350796 w 4543952"/>
                  <a:gd name="connsiteY231" fmla="*/ 3077401 h 6858000"/>
                  <a:gd name="connsiteX232" fmla="*/ 362488 w 4543952"/>
                  <a:gd name="connsiteY232" fmla="*/ 2982148 h 6858000"/>
                  <a:gd name="connsiteX233" fmla="*/ 366072 w 4543952"/>
                  <a:gd name="connsiteY233" fmla="*/ 2947862 h 6858000"/>
                  <a:gd name="connsiteX234" fmla="*/ 366072 w 4543952"/>
                  <a:gd name="connsiteY234" fmla="*/ 2947861 h 6858000"/>
                  <a:gd name="connsiteX235" fmla="*/ 366072 w 4543952"/>
                  <a:gd name="connsiteY235" fmla="*/ 2947858 h 6858000"/>
                  <a:gd name="connsiteX236" fmla="*/ 361441 w 4543952"/>
                  <a:gd name="connsiteY236" fmla="*/ 2914327 h 6858000"/>
                  <a:gd name="connsiteX237" fmla="*/ 358166 w 4543952"/>
                  <a:gd name="connsiteY237" fmla="*/ 2903544 h 6858000"/>
                  <a:gd name="connsiteX238" fmla="*/ 357138 w 4543952"/>
                  <a:gd name="connsiteY238" fmla="*/ 2897784 h 6858000"/>
                  <a:gd name="connsiteX239" fmla="*/ 341533 w 4543952"/>
                  <a:gd name="connsiteY239" fmla="*/ 2848792 h 6858000"/>
                  <a:gd name="connsiteX240" fmla="*/ 296001 w 4543952"/>
                  <a:gd name="connsiteY240" fmla="*/ 2745351 h 6858000"/>
                  <a:gd name="connsiteX241" fmla="*/ 289670 w 4543952"/>
                  <a:gd name="connsiteY241" fmla="*/ 2770757 h 6858000"/>
                  <a:gd name="connsiteX242" fmla="*/ 290080 w 4543952"/>
                  <a:gd name="connsiteY242" fmla="*/ 2778005 h 6858000"/>
                  <a:gd name="connsiteX243" fmla="*/ 289301 w 4543952"/>
                  <a:gd name="connsiteY243" fmla="*/ 2782304 h 6858000"/>
                  <a:gd name="connsiteX244" fmla="*/ 290501 w 4543952"/>
                  <a:gd name="connsiteY244" fmla="*/ 2785439 h 6858000"/>
                  <a:gd name="connsiteX245" fmla="*/ 290929 w 4543952"/>
                  <a:gd name="connsiteY245" fmla="*/ 2793022 h 6858000"/>
                  <a:gd name="connsiteX246" fmla="*/ 300579 w 4543952"/>
                  <a:gd name="connsiteY246" fmla="*/ 2811779 h 6858000"/>
                  <a:gd name="connsiteX247" fmla="*/ 300582 w 4543952"/>
                  <a:gd name="connsiteY247" fmla="*/ 2811786 h 6858000"/>
                  <a:gd name="connsiteX248" fmla="*/ 300583 w 4543952"/>
                  <a:gd name="connsiteY248" fmla="*/ 2811786 h 6858000"/>
                  <a:gd name="connsiteX249" fmla="*/ 300579 w 4543952"/>
                  <a:gd name="connsiteY249" fmla="*/ 2811779 h 6858000"/>
                  <a:gd name="connsiteX250" fmla="*/ 290501 w 4543952"/>
                  <a:gd name="connsiteY250" fmla="*/ 2785439 h 6858000"/>
                  <a:gd name="connsiteX251" fmla="*/ 290080 w 4543952"/>
                  <a:gd name="connsiteY251" fmla="*/ 2778005 h 6858000"/>
                  <a:gd name="connsiteX252" fmla="*/ 817328 w 4543952"/>
                  <a:gd name="connsiteY252" fmla="*/ 1508457 h 6858000"/>
                  <a:gd name="connsiteX253" fmla="*/ 845421 w 4543952"/>
                  <a:gd name="connsiteY253" fmla="*/ 1596212 h 6858000"/>
                  <a:gd name="connsiteX254" fmla="*/ 843517 w 4543952"/>
                  <a:gd name="connsiteY254" fmla="*/ 1624979 h 6858000"/>
                  <a:gd name="connsiteX255" fmla="*/ 786935 w 4543952"/>
                  <a:gd name="connsiteY255" fmla="*/ 1697752 h 6858000"/>
                  <a:gd name="connsiteX256" fmla="*/ 764267 w 4543952"/>
                  <a:gd name="connsiteY256" fmla="*/ 1733187 h 6858000"/>
                  <a:gd name="connsiteX257" fmla="*/ 722546 w 4543952"/>
                  <a:gd name="connsiteY257" fmla="*/ 1833774 h 6858000"/>
                  <a:gd name="connsiteX258" fmla="*/ 714925 w 4543952"/>
                  <a:gd name="connsiteY258" fmla="*/ 1842157 h 6858000"/>
                  <a:gd name="connsiteX259" fmla="*/ 624434 w 4543952"/>
                  <a:gd name="connsiteY259" fmla="*/ 1916453 h 6858000"/>
                  <a:gd name="connsiteX260" fmla="*/ 609004 w 4543952"/>
                  <a:gd name="connsiteY260" fmla="*/ 1933218 h 6858000"/>
                  <a:gd name="connsiteX261" fmla="*/ 584999 w 4543952"/>
                  <a:gd name="connsiteY261" fmla="*/ 1953412 h 6858000"/>
                  <a:gd name="connsiteX262" fmla="*/ 538516 w 4543952"/>
                  <a:gd name="connsiteY262" fmla="*/ 2016468 h 6858000"/>
                  <a:gd name="connsiteX263" fmla="*/ 523657 w 4543952"/>
                  <a:gd name="connsiteY263" fmla="*/ 2094577 h 6858000"/>
                  <a:gd name="connsiteX264" fmla="*/ 500986 w 4543952"/>
                  <a:gd name="connsiteY264" fmla="*/ 2188878 h 6858000"/>
                  <a:gd name="connsiteX265" fmla="*/ 485746 w 4543952"/>
                  <a:gd name="connsiteY265" fmla="*/ 2228313 h 6858000"/>
                  <a:gd name="connsiteX266" fmla="*/ 456789 w 4543952"/>
                  <a:gd name="connsiteY266" fmla="*/ 2334043 h 6858000"/>
                  <a:gd name="connsiteX267" fmla="*/ 432404 w 4543952"/>
                  <a:gd name="connsiteY267" fmla="*/ 2409484 h 6858000"/>
                  <a:gd name="connsiteX268" fmla="*/ 415303 w 4543952"/>
                  <a:gd name="connsiteY268" fmla="*/ 2435912 h 6858000"/>
                  <a:gd name="connsiteX269" fmla="*/ 415303 w 4543952"/>
                  <a:gd name="connsiteY269" fmla="*/ 2435912 h 6858000"/>
                  <a:gd name="connsiteX270" fmla="*/ 415303 w 4543952"/>
                  <a:gd name="connsiteY270" fmla="*/ 2435912 h 6858000"/>
                  <a:gd name="connsiteX271" fmla="*/ 414227 w 4543952"/>
                  <a:gd name="connsiteY271" fmla="*/ 2440915 h 6858000"/>
                  <a:gd name="connsiteX272" fmla="*/ 409472 w 4543952"/>
                  <a:gd name="connsiteY272" fmla="*/ 2463016 h 6858000"/>
                  <a:gd name="connsiteX273" fmla="*/ 409472 w 4543952"/>
                  <a:gd name="connsiteY273" fmla="*/ 2463017 h 6858000"/>
                  <a:gd name="connsiteX274" fmla="*/ 411535 w 4543952"/>
                  <a:gd name="connsiteY274" fmla="*/ 2490550 h 6858000"/>
                  <a:gd name="connsiteX275" fmla="*/ 418115 w 4543952"/>
                  <a:gd name="connsiteY275" fmla="*/ 2518261 h 6858000"/>
                  <a:gd name="connsiteX276" fmla="*/ 418115 w 4543952"/>
                  <a:gd name="connsiteY276" fmla="*/ 2518264 h 6858000"/>
                  <a:gd name="connsiteX277" fmla="*/ 421759 w 4543952"/>
                  <a:gd name="connsiteY277" fmla="*/ 2545006 h 6858000"/>
                  <a:gd name="connsiteX278" fmla="*/ 417545 w 4543952"/>
                  <a:gd name="connsiteY278" fmla="*/ 2571033 h 6858000"/>
                  <a:gd name="connsiteX279" fmla="*/ 344391 w 4543952"/>
                  <a:gd name="connsiteY279" fmla="*/ 2668000 h 6858000"/>
                  <a:gd name="connsiteX280" fmla="*/ 296001 w 4543952"/>
                  <a:gd name="connsiteY280" fmla="*/ 2745347 h 6858000"/>
                  <a:gd name="connsiteX281" fmla="*/ 296001 w 4543952"/>
                  <a:gd name="connsiteY281" fmla="*/ 2745348 h 6858000"/>
                  <a:gd name="connsiteX282" fmla="*/ 344391 w 4543952"/>
                  <a:gd name="connsiteY282" fmla="*/ 2668001 h 6858000"/>
                  <a:gd name="connsiteX283" fmla="*/ 417545 w 4543952"/>
                  <a:gd name="connsiteY283" fmla="*/ 2571034 h 6858000"/>
                  <a:gd name="connsiteX284" fmla="*/ 421760 w 4543952"/>
                  <a:gd name="connsiteY284" fmla="*/ 2545006 h 6858000"/>
                  <a:gd name="connsiteX285" fmla="*/ 421759 w 4543952"/>
                  <a:gd name="connsiteY285" fmla="*/ 2545006 h 6858000"/>
                  <a:gd name="connsiteX286" fmla="*/ 421760 w 4543952"/>
                  <a:gd name="connsiteY286" fmla="*/ 2545005 h 6858000"/>
                  <a:gd name="connsiteX287" fmla="*/ 418115 w 4543952"/>
                  <a:gd name="connsiteY287" fmla="*/ 2518263 h 6858000"/>
                  <a:gd name="connsiteX288" fmla="*/ 418115 w 4543952"/>
                  <a:gd name="connsiteY288" fmla="*/ 2518261 h 6858000"/>
                  <a:gd name="connsiteX289" fmla="*/ 409472 w 4543952"/>
                  <a:gd name="connsiteY289" fmla="*/ 2463017 h 6858000"/>
                  <a:gd name="connsiteX290" fmla="*/ 414227 w 4543952"/>
                  <a:gd name="connsiteY290" fmla="*/ 2440915 h 6858000"/>
                  <a:gd name="connsiteX291" fmla="*/ 415303 w 4543952"/>
                  <a:gd name="connsiteY291" fmla="*/ 2435912 h 6858000"/>
                  <a:gd name="connsiteX292" fmla="*/ 432404 w 4543952"/>
                  <a:gd name="connsiteY292" fmla="*/ 2409485 h 6858000"/>
                  <a:gd name="connsiteX293" fmla="*/ 456789 w 4543952"/>
                  <a:gd name="connsiteY293" fmla="*/ 2334044 h 6858000"/>
                  <a:gd name="connsiteX294" fmla="*/ 485746 w 4543952"/>
                  <a:gd name="connsiteY294" fmla="*/ 2228314 h 6858000"/>
                  <a:gd name="connsiteX295" fmla="*/ 500986 w 4543952"/>
                  <a:gd name="connsiteY295" fmla="*/ 2188879 h 6858000"/>
                  <a:gd name="connsiteX296" fmla="*/ 523657 w 4543952"/>
                  <a:gd name="connsiteY296" fmla="*/ 2094578 h 6858000"/>
                  <a:gd name="connsiteX297" fmla="*/ 538516 w 4543952"/>
                  <a:gd name="connsiteY297" fmla="*/ 2016469 h 6858000"/>
                  <a:gd name="connsiteX298" fmla="*/ 584999 w 4543952"/>
                  <a:gd name="connsiteY298" fmla="*/ 1953413 h 6858000"/>
                  <a:gd name="connsiteX299" fmla="*/ 609004 w 4543952"/>
                  <a:gd name="connsiteY299" fmla="*/ 1933219 h 6858000"/>
                  <a:gd name="connsiteX300" fmla="*/ 624434 w 4543952"/>
                  <a:gd name="connsiteY300" fmla="*/ 1916454 h 6858000"/>
                  <a:gd name="connsiteX301" fmla="*/ 714925 w 4543952"/>
                  <a:gd name="connsiteY301" fmla="*/ 1842158 h 6858000"/>
                  <a:gd name="connsiteX302" fmla="*/ 722546 w 4543952"/>
                  <a:gd name="connsiteY302" fmla="*/ 1833775 h 6858000"/>
                  <a:gd name="connsiteX303" fmla="*/ 764267 w 4543952"/>
                  <a:gd name="connsiteY303" fmla="*/ 1733188 h 6858000"/>
                  <a:gd name="connsiteX304" fmla="*/ 786936 w 4543952"/>
                  <a:gd name="connsiteY304" fmla="*/ 1697753 h 6858000"/>
                  <a:gd name="connsiteX305" fmla="*/ 843517 w 4543952"/>
                  <a:gd name="connsiteY305" fmla="*/ 1624980 h 6858000"/>
                  <a:gd name="connsiteX306" fmla="*/ 845422 w 4543952"/>
                  <a:gd name="connsiteY306" fmla="*/ 1596213 h 6858000"/>
                  <a:gd name="connsiteX307" fmla="*/ 798723 w 4543952"/>
                  <a:gd name="connsiteY307" fmla="*/ 1459072 h 6858000"/>
                  <a:gd name="connsiteX308" fmla="*/ 807941 w 4543952"/>
                  <a:gd name="connsiteY308" fmla="*/ 1481571 h 6858000"/>
                  <a:gd name="connsiteX309" fmla="*/ 798724 w 4543952"/>
                  <a:gd name="connsiteY309" fmla="*/ 1459073 h 6858000"/>
                  <a:gd name="connsiteX310" fmla="*/ 779530 w 4543952"/>
                  <a:gd name="connsiteY310" fmla="*/ 1268757 h 6858000"/>
                  <a:gd name="connsiteX311" fmla="*/ 774363 w 4543952"/>
                  <a:gd name="connsiteY311" fmla="*/ 1286068 h 6858000"/>
                  <a:gd name="connsiteX312" fmla="*/ 752025 w 4543952"/>
                  <a:gd name="connsiteY312" fmla="*/ 1350626 h 6858000"/>
                  <a:gd name="connsiteX313" fmla="*/ 757620 w 4543952"/>
                  <a:gd name="connsiteY313" fmla="*/ 1413839 h 6858000"/>
                  <a:gd name="connsiteX314" fmla="*/ 752026 w 4543952"/>
                  <a:gd name="connsiteY314" fmla="*/ 1350627 h 6858000"/>
                  <a:gd name="connsiteX315" fmla="*/ 774363 w 4543952"/>
                  <a:gd name="connsiteY315" fmla="*/ 1286069 h 6858000"/>
                  <a:gd name="connsiteX316" fmla="*/ 779530 w 4543952"/>
                  <a:gd name="connsiteY316" fmla="*/ 1268757 h 6858000"/>
                  <a:gd name="connsiteX317" fmla="*/ 837801 w 4543952"/>
                  <a:gd name="connsiteY317" fmla="*/ 773034 h 6858000"/>
                  <a:gd name="connsiteX318" fmla="*/ 829801 w 4543952"/>
                  <a:gd name="connsiteY318" fmla="*/ 854378 h 6858000"/>
                  <a:gd name="connsiteX319" fmla="*/ 798747 w 4543952"/>
                  <a:gd name="connsiteY319" fmla="*/ 915342 h 6858000"/>
                  <a:gd name="connsiteX320" fmla="*/ 788269 w 4543952"/>
                  <a:gd name="connsiteY320" fmla="*/ 927154 h 6858000"/>
                  <a:gd name="connsiteX321" fmla="*/ 791889 w 4543952"/>
                  <a:gd name="connsiteY321" fmla="*/ 1097086 h 6858000"/>
                  <a:gd name="connsiteX322" fmla="*/ 796271 w 4543952"/>
                  <a:gd name="connsiteY322" fmla="*/ 1123184 h 6858000"/>
                  <a:gd name="connsiteX323" fmla="*/ 771553 w 4543952"/>
                  <a:gd name="connsiteY323" fmla="*/ 1184028 h 6858000"/>
                  <a:gd name="connsiteX324" fmla="*/ 796272 w 4543952"/>
                  <a:gd name="connsiteY324" fmla="*/ 1123185 h 6858000"/>
                  <a:gd name="connsiteX325" fmla="*/ 791890 w 4543952"/>
                  <a:gd name="connsiteY325" fmla="*/ 1097087 h 6858000"/>
                  <a:gd name="connsiteX326" fmla="*/ 788270 w 4543952"/>
                  <a:gd name="connsiteY326" fmla="*/ 927155 h 6858000"/>
                  <a:gd name="connsiteX327" fmla="*/ 798748 w 4543952"/>
                  <a:gd name="connsiteY327" fmla="*/ 915343 h 6858000"/>
                  <a:gd name="connsiteX328" fmla="*/ 829801 w 4543952"/>
                  <a:gd name="connsiteY328" fmla="*/ 854379 h 6858000"/>
                  <a:gd name="connsiteX329" fmla="*/ 837801 w 4543952"/>
                  <a:gd name="connsiteY329" fmla="*/ 773035 h 6858000"/>
                  <a:gd name="connsiteX330" fmla="*/ 782400 w 4543952"/>
                  <a:gd name="connsiteY330" fmla="*/ 517850 h 6858000"/>
                  <a:gd name="connsiteX331" fmla="*/ 791317 w 4543952"/>
                  <a:gd name="connsiteY331" fmla="*/ 556046 h 6858000"/>
                  <a:gd name="connsiteX332" fmla="*/ 797795 w 4543952"/>
                  <a:gd name="connsiteY332" fmla="*/ 580049 h 6858000"/>
                  <a:gd name="connsiteX333" fmla="*/ 801176 w 4543952"/>
                  <a:gd name="connsiteY333" fmla="*/ 642536 h 6858000"/>
                  <a:gd name="connsiteX334" fmla="*/ 813700 w 4543952"/>
                  <a:gd name="connsiteY334" fmla="*/ 694927 h 6858000"/>
                  <a:gd name="connsiteX335" fmla="*/ 801177 w 4543952"/>
                  <a:gd name="connsiteY335" fmla="*/ 642537 h 6858000"/>
                  <a:gd name="connsiteX336" fmla="*/ 797796 w 4543952"/>
                  <a:gd name="connsiteY336" fmla="*/ 580050 h 6858000"/>
                  <a:gd name="connsiteX337" fmla="*/ 791318 w 4543952"/>
                  <a:gd name="connsiteY337" fmla="*/ 556047 h 6858000"/>
                  <a:gd name="connsiteX338" fmla="*/ 783887 w 4543952"/>
                  <a:gd name="connsiteY338" fmla="*/ 313532 h 6858000"/>
                  <a:gd name="connsiteX339" fmla="*/ 786245 w 4543952"/>
                  <a:gd name="connsiteY339" fmla="*/ 324057 h 6858000"/>
                  <a:gd name="connsiteX340" fmla="*/ 784459 w 4543952"/>
                  <a:gd name="connsiteY340" fmla="*/ 338869 h 6858000"/>
                  <a:gd name="connsiteX341" fmla="*/ 784454 w 4543952"/>
                  <a:gd name="connsiteY341" fmla="*/ 338897 h 6858000"/>
                  <a:gd name="connsiteX342" fmla="*/ 778363 w 4543952"/>
                  <a:gd name="connsiteY342" fmla="*/ 367327 h 6858000"/>
                  <a:gd name="connsiteX343" fmla="*/ 774553 w 4543952"/>
                  <a:gd name="connsiteY343" fmla="*/ 395639 h 6858000"/>
                  <a:gd name="connsiteX344" fmla="*/ 784454 w 4543952"/>
                  <a:gd name="connsiteY344" fmla="*/ 338897 h 6858000"/>
                  <a:gd name="connsiteX345" fmla="*/ 784460 w 4543952"/>
                  <a:gd name="connsiteY345" fmla="*/ 338870 h 6858000"/>
                  <a:gd name="connsiteX346" fmla="*/ 783888 w 4543952"/>
                  <a:gd name="connsiteY346" fmla="*/ 313533 h 6858000"/>
                  <a:gd name="connsiteX347" fmla="*/ 761560 w 4543952"/>
                  <a:gd name="connsiteY347" fmla="*/ 281567 h 6858000"/>
                  <a:gd name="connsiteX348" fmla="*/ 766454 w 4543952"/>
                  <a:gd name="connsiteY348" fmla="*/ 295414 h 6858000"/>
                  <a:gd name="connsiteX349" fmla="*/ 766455 w 4543952"/>
                  <a:gd name="connsiteY349" fmla="*/ 295414 h 6858000"/>
                  <a:gd name="connsiteX350" fmla="*/ 774880 w 4543952"/>
                  <a:gd name="connsiteY350" fmla="*/ 24485 h 6858000"/>
                  <a:gd name="connsiteX351" fmla="*/ 777142 w 4543952"/>
                  <a:gd name="connsiteY351" fmla="*/ 74128 h 6858000"/>
                  <a:gd name="connsiteX352" fmla="*/ 767023 w 4543952"/>
                  <a:gd name="connsiteY352" fmla="*/ 151568 h 6858000"/>
                  <a:gd name="connsiteX353" fmla="*/ 766824 w 4543952"/>
                  <a:gd name="connsiteY353" fmla="*/ 153387 h 6858000"/>
                  <a:gd name="connsiteX354" fmla="*/ 763010 w 4543952"/>
                  <a:gd name="connsiteY354" fmla="*/ 177270 h 6858000"/>
                  <a:gd name="connsiteX355" fmla="*/ 758551 w 4543952"/>
                  <a:gd name="connsiteY355" fmla="*/ 228943 h 6858000"/>
                  <a:gd name="connsiteX356" fmla="*/ 766824 w 4543952"/>
                  <a:gd name="connsiteY356" fmla="*/ 153387 h 6858000"/>
                  <a:gd name="connsiteX357" fmla="*/ 771220 w 4543952"/>
                  <a:gd name="connsiteY357" fmla="*/ 125860 h 6858000"/>
                  <a:gd name="connsiteX358" fmla="*/ 777143 w 4543952"/>
                  <a:gd name="connsiteY358" fmla="*/ 74128 h 6858000"/>
                  <a:gd name="connsiteX359" fmla="*/ 313354 w 4543952"/>
                  <a:gd name="connsiteY359" fmla="*/ 0 h 6858000"/>
                  <a:gd name="connsiteX360" fmla="*/ 777461 w 4543952"/>
                  <a:gd name="connsiteY360" fmla="*/ 0 h 6858000"/>
                  <a:gd name="connsiteX361" fmla="*/ 774743 w 4543952"/>
                  <a:gd name="connsiteY361" fmla="*/ 21485 h 6858000"/>
                  <a:gd name="connsiteX362" fmla="*/ 777461 w 4543952"/>
                  <a:gd name="connsiteY362" fmla="*/ 0 h 6858000"/>
                  <a:gd name="connsiteX363" fmla="*/ 4543952 w 4543952"/>
                  <a:gd name="connsiteY363" fmla="*/ 1 h 6858000"/>
                  <a:gd name="connsiteX364" fmla="*/ 4543952 w 4543952"/>
                  <a:gd name="connsiteY364" fmla="*/ 6858000 h 6858000"/>
                  <a:gd name="connsiteX365" fmla="*/ 284400 w 4543952"/>
                  <a:gd name="connsiteY365" fmla="*/ 6858000 h 6858000"/>
                  <a:gd name="connsiteX366" fmla="*/ 112147 w 4543952"/>
                  <a:gd name="connsiteY366" fmla="*/ 6858000 h 6858000"/>
                  <a:gd name="connsiteX367" fmla="*/ 102447 w 4543952"/>
                  <a:gd name="connsiteY367" fmla="*/ 6815515 h 6858000"/>
                  <a:gd name="connsiteX368" fmla="*/ 83396 w 4543952"/>
                  <a:gd name="connsiteY368" fmla="*/ 6748457 h 6858000"/>
                  <a:gd name="connsiteX369" fmla="*/ 61870 w 4543952"/>
                  <a:gd name="connsiteY369" fmla="*/ 6584811 h 6858000"/>
                  <a:gd name="connsiteX370" fmla="*/ 41105 w 4543952"/>
                  <a:gd name="connsiteY370" fmla="*/ 6415832 h 6858000"/>
                  <a:gd name="connsiteX371" fmla="*/ 34247 w 4543952"/>
                  <a:gd name="connsiteY371" fmla="*/ 6323057 h 6858000"/>
                  <a:gd name="connsiteX372" fmla="*/ 23386 w 4543952"/>
                  <a:gd name="connsiteY372" fmla="*/ 6242092 h 6858000"/>
                  <a:gd name="connsiteX373" fmla="*/ 16528 w 4543952"/>
                  <a:gd name="connsiteY373" fmla="*/ 6171604 h 6858000"/>
                  <a:gd name="connsiteX374" fmla="*/ 2622 w 4543952"/>
                  <a:gd name="connsiteY374" fmla="*/ 6059396 h 6858000"/>
                  <a:gd name="connsiteX375" fmla="*/ 0 w 4543952"/>
                  <a:gd name="connsiteY375" fmla="*/ 6041768 h 6858000"/>
                  <a:gd name="connsiteX376" fmla="*/ 0 w 4543952"/>
                  <a:gd name="connsiteY376" fmla="*/ 6000936 h 6858000"/>
                  <a:gd name="connsiteX377" fmla="*/ 3670 w 4543952"/>
                  <a:gd name="connsiteY377" fmla="*/ 5957594 h 6858000"/>
                  <a:gd name="connsiteX378" fmla="*/ 0 w 4543952"/>
                  <a:gd name="connsiteY378" fmla="*/ 5912510 h 6858000"/>
                  <a:gd name="connsiteX379" fmla="*/ 0 w 4543952"/>
                  <a:gd name="connsiteY379" fmla="*/ 5886400 h 6858000"/>
                  <a:gd name="connsiteX380" fmla="*/ 1098 w 4543952"/>
                  <a:gd name="connsiteY380" fmla="*/ 5864317 h 6858000"/>
                  <a:gd name="connsiteX381" fmla="*/ 24720 w 4543952"/>
                  <a:gd name="connsiteY381" fmla="*/ 5790591 h 6858000"/>
                  <a:gd name="connsiteX382" fmla="*/ 26434 w 4543952"/>
                  <a:gd name="connsiteY382" fmla="*/ 5781829 h 6858000"/>
                  <a:gd name="connsiteX383" fmla="*/ 35771 w 4543952"/>
                  <a:gd name="connsiteY383" fmla="*/ 5733439 h 6858000"/>
                  <a:gd name="connsiteX384" fmla="*/ 38819 w 4543952"/>
                  <a:gd name="connsiteY384" fmla="*/ 5706958 h 6858000"/>
                  <a:gd name="connsiteX385" fmla="*/ 58250 w 4543952"/>
                  <a:gd name="connsiteY385" fmla="*/ 5606371 h 6858000"/>
                  <a:gd name="connsiteX386" fmla="*/ 67394 w 4543952"/>
                  <a:gd name="connsiteY386" fmla="*/ 5548459 h 6858000"/>
                  <a:gd name="connsiteX387" fmla="*/ 66060 w 4543952"/>
                  <a:gd name="connsiteY387" fmla="*/ 5501593 h 6858000"/>
                  <a:gd name="connsiteX388" fmla="*/ 64346 w 4543952"/>
                  <a:gd name="connsiteY388" fmla="*/ 5419294 h 6858000"/>
                  <a:gd name="connsiteX389" fmla="*/ 59964 w 4543952"/>
                  <a:gd name="connsiteY389" fmla="*/ 5393004 h 6858000"/>
                  <a:gd name="connsiteX390" fmla="*/ 72538 w 4543952"/>
                  <a:gd name="connsiteY390" fmla="*/ 5274128 h 6858000"/>
                  <a:gd name="connsiteX391" fmla="*/ 73490 w 4543952"/>
                  <a:gd name="connsiteY391" fmla="*/ 5206307 h 6858000"/>
                  <a:gd name="connsiteX392" fmla="*/ 89113 w 4543952"/>
                  <a:gd name="connsiteY392" fmla="*/ 5129915 h 6858000"/>
                  <a:gd name="connsiteX393" fmla="*/ 88351 w 4543952"/>
                  <a:gd name="connsiteY393" fmla="*/ 5107626 h 6858000"/>
                  <a:gd name="connsiteX394" fmla="*/ 87016 w 4543952"/>
                  <a:gd name="connsiteY394" fmla="*/ 5082669 h 6858000"/>
                  <a:gd name="connsiteX395" fmla="*/ 85872 w 4543952"/>
                  <a:gd name="connsiteY395" fmla="*/ 5006085 h 6858000"/>
                  <a:gd name="connsiteX396" fmla="*/ 80158 w 4543952"/>
                  <a:gd name="connsiteY396" fmla="*/ 4959601 h 6858000"/>
                  <a:gd name="connsiteX397" fmla="*/ 83586 w 4543952"/>
                  <a:gd name="connsiteY397" fmla="*/ 4871018 h 6858000"/>
                  <a:gd name="connsiteX398" fmla="*/ 78634 w 4543952"/>
                  <a:gd name="connsiteY398" fmla="*/ 4838249 h 6858000"/>
                  <a:gd name="connsiteX399" fmla="*/ 78062 w 4543952"/>
                  <a:gd name="connsiteY399" fmla="*/ 4755380 h 6858000"/>
                  <a:gd name="connsiteX400" fmla="*/ 80920 w 4543952"/>
                  <a:gd name="connsiteY400" fmla="*/ 4681082 h 6858000"/>
                  <a:gd name="connsiteX401" fmla="*/ 79396 w 4543952"/>
                  <a:gd name="connsiteY401" fmla="*/ 4609451 h 6858000"/>
                  <a:gd name="connsiteX402" fmla="*/ 73110 w 4543952"/>
                  <a:gd name="connsiteY402" fmla="*/ 4558206 h 6858000"/>
                  <a:gd name="connsiteX403" fmla="*/ 69300 w 4543952"/>
                  <a:gd name="connsiteY403" fmla="*/ 4502578 h 6858000"/>
                  <a:gd name="connsiteX404" fmla="*/ 46629 w 4543952"/>
                  <a:gd name="connsiteY404" fmla="*/ 4349221 h 6858000"/>
                  <a:gd name="connsiteX405" fmla="*/ 52153 w 4543952"/>
                  <a:gd name="connsiteY405" fmla="*/ 4320836 h 6858000"/>
                  <a:gd name="connsiteX406" fmla="*/ 57297 w 4543952"/>
                  <a:gd name="connsiteY406" fmla="*/ 4159666 h 6858000"/>
                  <a:gd name="connsiteX407" fmla="*/ 56915 w 4543952"/>
                  <a:gd name="connsiteY407" fmla="*/ 4124613 h 6858000"/>
                  <a:gd name="connsiteX408" fmla="*/ 79396 w 4543952"/>
                  <a:gd name="connsiteY408" fmla="*/ 4030502 h 6858000"/>
                  <a:gd name="connsiteX409" fmla="*/ 43771 w 4543952"/>
                  <a:gd name="connsiteY409" fmla="*/ 3885337 h 6858000"/>
                  <a:gd name="connsiteX410" fmla="*/ 426 w 4543952"/>
                  <a:gd name="connsiteY410" fmla="*/ 3786776 h 6858000"/>
                  <a:gd name="connsiteX411" fmla="*/ 0 w 4543952"/>
                  <a:gd name="connsiteY411" fmla="*/ 3773896 h 6858000"/>
                  <a:gd name="connsiteX412" fmla="*/ 0 w 4543952"/>
                  <a:gd name="connsiteY412" fmla="*/ 3393881 h 6858000"/>
                  <a:gd name="connsiteX413" fmla="*/ 11838 w 4543952"/>
                  <a:gd name="connsiteY413" fmla="*/ 3359515 h 6858000"/>
                  <a:gd name="connsiteX414" fmla="*/ 12910 w 4543952"/>
                  <a:gd name="connsiteY414" fmla="*/ 3318770 h 6858000"/>
                  <a:gd name="connsiteX415" fmla="*/ 6718 w 4543952"/>
                  <a:gd name="connsiteY415" fmla="*/ 3304078 h 6858000"/>
                  <a:gd name="connsiteX416" fmla="*/ 0 w 4543952"/>
                  <a:gd name="connsiteY416" fmla="*/ 3297656 h 6858000"/>
                  <a:gd name="connsiteX417" fmla="*/ 0 w 4543952"/>
                  <a:gd name="connsiteY417" fmla="*/ 3207866 h 6858000"/>
                  <a:gd name="connsiteX418" fmla="*/ 15553 w 4543952"/>
                  <a:gd name="connsiteY418" fmla="*/ 3186770 h 6858000"/>
                  <a:gd name="connsiteX419" fmla="*/ 36341 w 4543952"/>
                  <a:gd name="connsiteY419" fmla="*/ 3107499 h 6858000"/>
                  <a:gd name="connsiteX420" fmla="*/ 38057 w 4543952"/>
                  <a:gd name="connsiteY420" fmla="*/ 3042727 h 6858000"/>
                  <a:gd name="connsiteX421" fmla="*/ 54249 w 4543952"/>
                  <a:gd name="connsiteY421" fmla="*/ 2901942 h 6858000"/>
                  <a:gd name="connsiteX422" fmla="*/ 77300 w 4543952"/>
                  <a:gd name="connsiteY422" fmla="*/ 2809929 h 6858000"/>
                  <a:gd name="connsiteX423" fmla="*/ 103399 w 4543952"/>
                  <a:gd name="connsiteY423" fmla="*/ 2743825 h 6858000"/>
                  <a:gd name="connsiteX424" fmla="*/ 137500 w 4543952"/>
                  <a:gd name="connsiteY424" fmla="*/ 2649142 h 6858000"/>
                  <a:gd name="connsiteX425" fmla="*/ 155217 w 4543952"/>
                  <a:gd name="connsiteY425" fmla="*/ 2554078 h 6858000"/>
                  <a:gd name="connsiteX426" fmla="*/ 177507 w 4543952"/>
                  <a:gd name="connsiteY426" fmla="*/ 2485306 h 6858000"/>
                  <a:gd name="connsiteX427" fmla="*/ 192748 w 4543952"/>
                  <a:gd name="connsiteY427" fmla="*/ 2401291 h 6858000"/>
                  <a:gd name="connsiteX428" fmla="*/ 193318 w 4543952"/>
                  <a:gd name="connsiteY428" fmla="*/ 2330805 h 6858000"/>
                  <a:gd name="connsiteX429" fmla="*/ 190652 w 4543952"/>
                  <a:gd name="connsiteY429" fmla="*/ 2220311 h 6858000"/>
                  <a:gd name="connsiteX430" fmla="*/ 236753 w 4543952"/>
                  <a:gd name="connsiteY430" fmla="*/ 2085053 h 6858000"/>
                  <a:gd name="connsiteX431" fmla="*/ 247042 w 4543952"/>
                  <a:gd name="connsiteY431" fmla="*/ 2030377 h 6858000"/>
                  <a:gd name="connsiteX432" fmla="*/ 251804 w 4543952"/>
                  <a:gd name="connsiteY432" fmla="*/ 1978939 h 6858000"/>
                  <a:gd name="connsiteX433" fmla="*/ 282475 w 4543952"/>
                  <a:gd name="connsiteY433" fmla="*/ 1869779 h 6858000"/>
                  <a:gd name="connsiteX434" fmla="*/ 292573 w 4543952"/>
                  <a:gd name="connsiteY434" fmla="*/ 1825392 h 6858000"/>
                  <a:gd name="connsiteX435" fmla="*/ 292381 w 4543952"/>
                  <a:gd name="connsiteY435" fmla="*/ 1763286 h 6858000"/>
                  <a:gd name="connsiteX436" fmla="*/ 306480 w 4543952"/>
                  <a:gd name="connsiteY436" fmla="*/ 1650316 h 6858000"/>
                  <a:gd name="connsiteX437" fmla="*/ 347629 w 4543952"/>
                  <a:gd name="connsiteY437" fmla="*/ 1537536 h 6858000"/>
                  <a:gd name="connsiteX438" fmla="*/ 343629 w 4543952"/>
                  <a:gd name="connsiteY438" fmla="*/ 1489719 h 6858000"/>
                  <a:gd name="connsiteX439" fmla="*/ 344581 w 4543952"/>
                  <a:gd name="connsiteY439" fmla="*/ 1472574 h 6858000"/>
                  <a:gd name="connsiteX440" fmla="*/ 367252 w 4543952"/>
                  <a:gd name="connsiteY440" fmla="*/ 1318455 h 6858000"/>
                  <a:gd name="connsiteX441" fmla="*/ 369728 w 4543952"/>
                  <a:gd name="connsiteY441" fmla="*/ 1303023 h 6858000"/>
                  <a:gd name="connsiteX442" fmla="*/ 389921 w 4543952"/>
                  <a:gd name="connsiteY442" fmla="*/ 1230632 h 6858000"/>
                  <a:gd name="connsiteX443" fmla="*/ 402495 w 4543952"/>
                  <a:gd name="connsiteY443" fmla="*/ 1048124 h 6858000"/>
                  <a:gd name="connsiteX444" fmla="*/ 404019 w 4543952"/>
                  <a:gd name="connsiteY444" fmla="*/ 1036886 h 6858000"/>
                  <a:gd name="connsiteX445" fmla="*/ 393923 w 4543952"/>
                  <a:gd name="connsiteY445" fmla="*/ 975732 h 6858000"/>
                  <a:gd name="connsiteX446" fmla="*/ 379634 w 4543952"/>
                  <a:gd name="connsiteY446" fmla="*/ 945443 h 6858000"/>
                  <a:gd name="connsiteX447" fmla="*/ 364774 w 4543952"/>
                  <a:gd name="connsiteY447" fmla="*/ 898197 h 6858000"/>
                  <a:gd name="connsiteX448" fmla="*/ 359250 w 4543952"/>
                  <a:gd name="connsiteY448" fmla="*/ 850188 h 6858000"/>
                  <a:gd name="connsiteX449" fmla="*/ 381730 w 4543952"/>
                  <a:gd name="connsiteY449" fmla="*/ 769604 h 6858000"/>
                  <a:gd name="connsiteX450" fmla="*/ 384016 w 4543952"/>
                  <a:gd name="connsiteY450" fmla="*/ 740267 h 6858000"/>
                  <a:gd name="connsiteX451" fmla="*/ 394875 w 4543952"/>
                  <a:gd name="connsiteY451" fmla="*/ 674922 h 6858000"/>
                  <a:gd name="connsiteX452" fmla="*/ 394113 w 4543952"/>
                  <a:gd name="connsiteY452" fmla="*/ 617771 h 6858000"/>
                  <a:gd name="connsiteX453" fmla="*/ 376776 w 4543952"/>
                  <a:gd name="connsiteY453" fmla="*/ 571859 h 6858000"/>
                  <a:gd name="connsiteX454" fmla="*/ 373348 w 4543952"/>
                  <a:gd name="connsiteY454" fmla="*/ 505181 h 6858000"/>
                  <a:gd name="connsiteX455" fmla="*/ 385920 w 4543952"/>
                  <a:gd name="connsiteY455" fmla="*/ 462125 h 6858000"/>
                  <a:gd name="connsiteX456" fmla="*/ 387634 w 4543952"/>
                  <a:gd name="connsiteY456" fmla="*/ 453363 h 6858000"/>
                  <a:gd name="connsiteX457" fmla="*/ 388399 w 4543952"/>
                  <a:gd name="connsiteY457" fmla="*/ 340773 h 6858000"/>
                  <a:gd name="connsiteX458" fmla="*/ 350487 w 4543952"/>
                  <a:gd name="connsiteY458" fmla="*/ 200181 h 6858000"/>
                  <a:gd name="connsiteX459" fmla="*/ 342485 w 4543952"/>
                  <a:gd name="connsiteY459" fmla="*/ 176938 h 6858000"/>
                  <a:gd name="connsiteX460" fmla="*/ 328579 w 4543952"/>
                  <a:gd name="connsiteY460" fmla="*/ 63586 h 6858000"/>
                  <a:gd name="connsiteX461" fmla="*/ 314480 w 4543952"/>
                  <a:gd name="connsiteY461" fmla="*/ 28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Lst>
                <a:rect l="l" t="t" r="r" b="b"/>
                <a:pathLst>
                  <a:path w="4543952"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2"/>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2"/>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4"/>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4"/>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3" y="2435912"/>
                    </a:cubicBezTo>
                    <a:lnTo>
                      <a:pt x="415303" y="2435912"/>
                    </a:lnTo>
                    <a:lnTo>
                      <a:pt x="415303" y="2435912"/>
                    </a:lnTo>
                    <a:lnTo>
                      <a:pt x="414227" y="2440915"/>
                    </a:lnTo>
                    <a:lnTo>
                      <a:pt x="409472" y="2463016"/>
                    </a:lnTo>
                    <a:lnTo>
                      <a:pt x="409472" y="2463017"/>
                    </a:lnTo>
                    <a:lnTo>
                      <a:pt x="411535" y="2490550"/>
                    </a:lnTo>
                    <a:lnTo>
                      <a:pt x="418115" y="2518261"/>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1"/>
                    </a:lnTo>
                    <a:lnTo>
                      <a:pt x="409472" y="2463017"/>
                    </a:lnTo>
                    <a:lnTo>
                      <a:pt x="414227" y="2440915"/>
                    </a:lnTo>
                    <a:lnTo>
                      <a:pt x="415303"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4" y="338897"/>
                    </a:lnTo>
                    <a:lnTo>
                      <a:pt x="778363" y="367327"/>
                    </a:lnTo>
                    <a:lnTo>
                      <a:pt x="774553" y="395639"/>
                    </a:lnTo>
                    <a:lnTo>
                      <a:pt x="784454" y="338897"/>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43952" y="1"/>
                    </a:lnTo>
                    <a:lnTo>
                      <a:pt x="4543952"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0" name="Group 29">
              <a:extLst>
                <a:ext uri="{FF2B5EF4-FFF2-40B4-BE49-F238E27FC236}">
                  <a16:creationId xmlns:a16="http://schemas.microsoft.com/office/drawing/2014/main" id="{3F442D6D-30A3-40EA-ADD8-5313A3BB973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21" name="Freeform: Shape 20">
                <a:extLst>
                  <a:ext uri="{FF2B5EF4-FFF2-40B4-BE49-F238E27FC236}">
                    <a16:creationId xmlns:a16="http://schemas.microsoft.com/office/drawing/2014/main" id="{29E679B4-D12E-448A-8D8F-7183D6A2EE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1" name="Freeform: Shape 30">
                <a:extLst>
                  <a:ext uri="{FF2B5EF4-FFF2-40B4-BE49-F238E27FC236}">
                    <a16:creationId xmlns:a16="http://schemas.microsoft.com/office/drawing/2014/main" id="{417E3CDF-0144-4FB2-A798-156EC31042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pic>
        <p:nvPicPr>
          <p:cNvPr id="2" name="Picture 1">
            <a:extLst>
              <a:ext uri="{FF2B5EF4-FFF2-40B4-BE49-F238E27FC236}">
                <a16:creationId xmlns:a16="http://schemas.microsoft.com/office/drawing/2014/main" id="{FD87ACB5-F070-7299-10AB-32EFD872071A}"/>
              </a:ext>
            </a:extLst>
          </p:cNvPr>
          <p:cNvPicPr>
            <a:picLocks noChangeAspect="1"/>
          </p:cNvPicPr>
          <p:nvPr/>
        </p:nvPicPr>
        <p:blipFill>
          <a:blip r:embed="rId3"/>
          <a:srcRect l="1" t="2087" r="1" b="63379"/>
          <a:stretch>
            <a:fillRect/>
          </a:stretch>
        </p:blipFill>
        <p:spPr>
          <a:xfrm>
            <a:off x="8331461" y="2434856"/>
            <a:ext cx="3699955" cy="2222204"/>
          </a:xfrm>
          <a:prstGeom prst="rect">
            <a:avLst/>
          </a:prstGeom>
        </p:spPr>
      </p:pic>
    </p:spTree>
    <p:extLst>
      <p:ext uri="{BB962C8B-B14F-4D97-AF65-F5344CB8AC3E}">
        <p14:creationId xmlns:p14="http://schemas.microsoft.com/office/powerpoint/2010/main" val="31647797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097588" y="0"/>
            <a:ext cx="4570412" cy="6858000"/>
          </a:xfrm>
          <a:prstGeom prst="rect">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1" name="Rectangle 3"/>
          <p:cNvSpPr>
            <a:spLocks noChangeArrowheads="1"/>
          </p:cNvSpPr>
          <p:nvPr/>
        </p:nvSpPr>
        <p:spPr bwMode="auto">
          <a:xfrm>
            <a:off x="5789614" y="0"/>
            <a:ext cx="307975" cy="6858000"/>
          </a:xfrm>
          <a:prstGeom prst="rect">
            <a:avLst/>
          </a:prstGeom>
          <a:gradFill rotWithShape="1">
            <a:gsLst>
              <a:gs pos="0">
                <a:schemeClr val="bg1"/>
              </a:gs>
              <a:gs pos="100000">
                <a:schemeClr val="tx2"/>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2" name="Oval 4"/>
          <p:cNvSpPr>
            <a:spLocks noChangeArrowheads="1"/>
          </p:cNvSpPr>
          <p:nvPr/>
        </p:nvSpPr>
        <p:spPr bwMode="auto">
          <a:xfrm>
            <a:off x="4268788" y="1089026"/>
            <a:ext cx="3656012" cy="3656013"/>
          </a:xfrm>
          <a:prstGeom prst="ellipse">
            <a:avLst/>
          </a:prstGeom>
          <a:noFill/>
          <a:ln w="57150">
            <a:solidFill>
              <a:srgbClr val="66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3" name="Oval 5"/>
          <p:cNvSpPr>
            <a:spLocks noChangeArrowheads="1"/>
          </p:cNvSpPr>
          <p:nvPr/>
        </p:nvSpPr>
        <p:spPr bwMode="auto">
          <a:xfrm>
            <a:off x="4543426" y="1363664"/>
            <a:ext cx="3108325" cy="3108325"/>
          </a:xfrm>
          <a:prstGeom prst="ellipse">
            <a:avLst/>
          </a:prstGeom>
          <a:solidFill>
            <a:srgbClr val="003366"/>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5" name="Rectangle 7"/>
          <p:cNvSpPr>
            <a:spLocks noChangeArrowheads="1"/>
          </p:cNvSpPr>
          <p:nvPr/>
        </p:nvSpPr>
        <p:spPr bwMode="auto">
          <a:xfrm>
            <a:off x="8178801" y="463551"/>
            <a:ext cx="2244725" cy="58705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panose="020B0604020202020204" pitchFamily="34" charset="0"/>
              </a:rPr>
              <a:t>空气以上的水：可能在高空形成一层冰层，阻挡来自外太空的辐射线，同时使大气压力升高，使地球像是一个大温室。</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panose="020B0604020202020204" pitchFamily="34" charset="0"/>
              </a:rPr>
              <a:t>研究琥珀化石中的气泡得知，上古时代的空气，氧浓度达</a:t>
            </a:r>
            <a:r>
              <a:rPr kumimoji="0" lang="en-US" altLang="zh-CN" sz="18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panose="020B0604020202020204" pitchFamily="34" charset="0"/>
              </a:rPr>
              <a:t>32%</a:t>
            </a:r>
            <a:r>
              <a:rPr kumimoji="0" lang="zh-CN" altLang="en-US" sz="18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panose="020B0604020202020204" pitchFamily="34" charset="0"/>
              </a:rPr>
              <a:t>，为现在的</a:t>
            </a:r>
            <a:r>
              <a:rPr kumimoji="0" lang="en-US" altLang="zh-CN" sz="18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panose="020B0604020202020204" pitchFamily="34" charset="0"/>
              </a:rPr>
              <a:t>1.5</a:t>
            </a:r>
            <a:r>
              <a:rPr kumimoji="0" lang="zh-CN" altLang="en-US" sz="18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panose="020B0604020202020204" pitchFamily="34" charset="0"/>
              </a:rPr>
              <a:t>倍。在此高压高氧下，上古动植物都比现在长寿、巨大。</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0" lang="zh-CN" altLang="en-US" sz="18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panose="020B0604020202020204" pitchFamily="34" charset="0"/>
              </a:rPr>
              <a:t>这层高空冰层可能在大洪水时消失，以致洪水后人类寿命遽减，恐龙大量绝种。</a:t>
            </a:r>
            <a:endParaRPr kumimoji="0" lang="zh-TW" altLang="en-US" sz="18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panose="020B0604020202020204" pitchFamily="34" charset="0"/>
            </a:endParaRPr>
          </a:p>
        </p:txBody>
      </p:sp>
      <p:sp>
        <p:nvSpPr>
          <p:cNvPr id="124936" name="AutoShape 8" descr="Medium wood"/>
          <p:cNvSpPr>
            <a:spLocks noChangeArrowheads="1"/>
          </p:cNvSpPr>
          <p:nvPr/>
        </p:nvSpPr>
        <p:spPr bwMode="auto">
          <a:xfrm>
            <a:off x="1670051" y="288131"/>
            <a:ext cx="1801814" cy="928687"/>
          </a:xfrm>
          <a:prstGeom prst="roundRect">
            <a:avLst>
              <a:gd name="adj" fmla="val 16667"/>
            </a:avLst>
          </a:prstGeom>
          <a:blipFill dpi="0" rotWithShape="1">
            <a:blip r:embed="rId2"/>
            <a:srcRect/>
            <a:tile tx="0" ty="0" sx="100000" sy="100000" flip="none" algn="tl"/>
          </a:blipFill>
          <a:ln w="9525" algn="ctr">
            <a:solidFill>
              <a:schemeClr val="tx1"/>
            </a:solidFill>
            <a:round/>
            <a:headEnd/>
            <a:tailEnd/>
          </a:ln>
          <a:effectLst>
            <a:outerShdw dist="35921" dir="2700000" algn="ctr" rotWithShape="0">
              <a:schemeClr val="bg2"/>
            </a:outerShdw>
          </a:effec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TW" altLang="en-US" sz="3200" b="0" i="0" u="none" strike="noStrike" kern="1200" cap="none" spc="0" normalizeH="0" baseline="0" noProof="0" dirty="0">
                <a:ln>
                  <a:noFill/>
                </a:ln>
                <a:solidFill>
                  <a:srgbClr val="FFFFFF"/>
                </a:solidFill>
                <a:effectLst/>
                <a:uLnTx/>
                <a:uFillTx/>
                <a:latin typeface="SimHei" panose="02010609060101010101" pitchFamily="49" charset="-122"/>
                <a:ea typeface="SimHei" panose="02010609060101010101" pitchFamily="49" charset="-122"/>
                <a:cs typeface="Arial" panose="020B0604020202020204" pitchFamily="34" charset="0"/>
              </a:rPr>
              <a:t>第二日</a:t>
            </a:r>
          </a:p>
        </p:txBody>
      </p:sp>
      <p:sp>
        <p:nvSpPr>
          <p:cNvPr id="124937" name="Line 9"/>
          <p:cNvSpPr>
            <a:spLocks noChangeShapeType="1"/>
          </p:cNvSpPr>
          <p:nvPr/>
        </p:nvSpPr>
        <p:spPr bwMode="auto">
          <a:xfrm flipV="1">
            <a:off x="3502026" y="3298825"/>
            <a:ext cx="976313" cy="2476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38" name="Rectangle 10"/>
          <p:cNvSpPr>
            <a:spLocks noChangeArrowheads="1"/>
          </p:cNvSpPr>
          <p:nvPr/>
        </p:nvSpPr>
        <p:spPr bwMode="auto">
          <a:xfrm>
            <a:off x="2580164" y="3138138"/>
            <a:ext cx="902811" cy="1040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空气</a:t>
            </a:r>
          </a:p>
          <a:p>
            <a:pPr marL="0" marR="0" lvl="0" indent="0" algn="ctr" defTabSz="914400" rtl="0" eaLnBrk="1" fontAlgn="base" latinLnBrk="0" hangingPunct="1">
              <a:lnSpc>
                <a:spcPct val="100000"/>
              </a:lnSpc>
              <a:spcBef>
                <a:spcPct val="0"/>
              </a:spcBef>
              <a:spcAft>
                <a:spcPct val="20000"/>
              </a:spcAft>
              <a:buClrTx/>
              <a:buSzTx/>
              <a:buFontTx/>
              <a:buNone/>
              <a:tabLst/>
              <a:defRPr/>
            </a:pPr>
            <a:r>
              <a:rPr kumimoji="0" lang="en-US" altLang="zh-TW"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a:t>
            </a: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天</a:t>
            </a:r>
            <a:r>
              <a:rPr kumimoji="0" lang="en-US" altLang="zh-TW"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a:t>
            </a:r>
          </a:p>
        </p:txBody>
      </p:sp>
      <p:sp>
        <p:nvSpPr>
          <p:cNvPr id="124939" name="Line 11"/>
          <p:cNvSpPr>
            <a:spLocks noChangeShapeType="1"/>
          </p:cNvSpPr>
          <p:nvPr/>
        </p:nvSpPr>
        <p:spPr bwMode="auto">
          <a:xfrm>
            <a:off x="3760789" y="2409826"/>
            <a:ext cx="542925" cy="111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0" name="Text Box 12"/>
          <p:cNvSpPr txBox="1">
            <a:spLocks noChangeArrowheads="1"/>
          </p:cNvSpPr>
          <p:nvPr/>
        </p:nvSpPr>
        <p:spPr bwMode="auto">
          <a:xfrm>
            <a:off x="2310875" y="1763710"/>
            <a:ext cx="1261884" cy="10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空气以</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上的水</a:t>
            </a:r>
          </a:p>
        </p:txBody>
      </p:sp>
      <p:sp>
        <p:nvSpPr>
          <p:cNvPr id="124941" name="Line 13"/>
          <p:cNvSpPr>
            <a:spLocks noChangeShapeType="1"/>
          </p:cNvSpPr>
          <p:nvPr/>
        </p:nvSpPr>
        <p:spPr bwMode="auto">
          <a:xfrm flipV="1">
            <a:off x="4418013" y="3835401"/>
            <a:ext cx="692150" cy="5429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2" name="Text Box 14"/>
          <p:cNvSpPr txBox="1">
            <a:spLocks noChangeArrowheads="1"/>
          </p:cNvSpPr>
          <p:nvPr/>
        </p:nvSpPr>
        <p:spPr bwMode="auto">
          <a:xfrm>
            <a:off x="3368856" y="4552695"/>
            <a:ext cx="1261884" cy="1057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空气以</a:t>
            </a:r>
          </a:p>
          <a:p>
            <a:pPr marL="0" marR="0" lvl="0" indent="0" algn="l" defTabSz="914400" rtl="0" eaLnBrk="1" fontAlgn="base" latinLnBrk="0" hangingPunct="1">
              <a:lnSpc>
                <a:spcPct val="120000"/>
              </a:lnSpc>
              <a:spcBef>
                <a:spcPct val="0"/>
              </a:spcBef>
              <a:spcAft>
                <a:spcPct val="0"/>
              </a:spcAft>
              <a:buClrTx/>
              <a:buSzTx/>
              <a:buFontTx/>
              <a:buNone/>
              <a:tabLst/>
              <a:defRPr/>
            </a:pPr>
            <a:r>
              <a:rPr kumimoji="0"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Arial" panose="020B0604020202020204" pitchFamily="34" charset="0"/>
              </a:rPr>
              <a:t>下的水</a:t>
            </a:r>
          </a:p>
        </p:txBody>
      </p:sp>
      <p:pic>
        <p:nvPicPr>
          <p:cNvPr id="124944" name="Picture 16" descr="15_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94288" y="4033839"/>
            <a:ext cx="2855912" cy="257492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24945" name="Line 17"/>
          <p:cNvSpPr>
            <a:spLocks noChangeShapeType="1"/>
          </p:cNvSpPr>
          <p:nvPr/>
        </p:nvSpPr>
        <p:spPr bwMode="auto">
          <a:xfrm flipH="1">
            <a:off x="7196138" y="752475"/>
            <a:ext cx="989012" cy="655638"/>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4946" name="Line 18"/>
          <p:cNvSpPr>
            <a:spLocks noChangeShapeType="1"/>
          </p:cNvSpPr>
          <p:nvPr/>
        </p:nvSpPr>
        <p:spPr bwMode="auto">
          <a:xfrm flipH="1">
            <a:off x="6707188" y="3833814"/>
            <a:ext cx="1433512" cy="1012825"/>
          </a:xfrm>
          <a:prstGeom prst="line">
            <a:avLst/>
          </a:prstGeom>
          <a:noFill/>
          <a:ln w="9525">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16867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4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4935">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24935">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249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494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49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2214563" y="349253"/>
            <a:ext cx="7615237" cy="1379535"/>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圣经中其他关于创造的经文</a:t>
            </a:r>
            <a:endParaRPr kumimoji="1" lang="zh-TW"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1243013" y="2128836"/>
            <a:ext cx="9986963" cy="4875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耶利米书</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》10:12</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耶和華用能力創造大地，用智慧建立世界，用聰明鋪張穹蒼。</a:t>
            </a: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箴言</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》8</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章：</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27-29</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27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祂立高天，我在那里；祂在渊面的周围，划出圆圈。</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28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上使穹苍坚硬，下使渊源稳固，</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29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为沧海定出界限，使水不越过祂的命令，立定大地的根基。</a:t>
            </a: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1" lang="zh-TW"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Tree>
    <p:extLst>
      <p:ext uri="{BB962C8B-B14F-4D97-AF65-F5344CB8AC3E}">
        <p14:creationId xmlns:p14="http://schemas.microsoft.com/office/powerpoint/2010/main" val="40943094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AutoShape 4" descr="Stationery"/>
          <p:cNvSpPr>
            <a:spLocks noChangeArrowheads="1"/>
          </p:cNvSpPr>
          <p:nvPr/>
        </p:nvSpPr>
        <p:spPr bwMode="auto">
          <a:xfrm>
            <a:off x="2171701" y="177804"/>
            <a:ext cx="7615237" cy="1236660"/>
          </a:xfrm>
          <a:prstGeom prst="horizontalScroll">
            <a:avLst>
              <a:gd name="adj" fmla="val 12500"/>
            </a:avLst>
          </a:prstGeom>
          <a:blipFill dpi="0" rotWithShape="1">
            <a:blip r:embed="rId2"/>
            <a:srcRect/>
            <a:tile tx="0" ty="0" sx="100000" sy="100000" flip="none" algn="tl"/>
          </a:blipFill>
          <a:ln w="9525">
            <a:solidFill>
              <a:schemeClr val="tx1"/>
            </a:solidFill>
            <a:round/>
            <a:headEnd/>
            <a:tailEnd/>
          </a:ln>
          <a:effectLst>
            <a:outerShdw dist="117088" dir="2436078" algn="ctr" rotWithShape="0">
              <a:schemeClr val="bg2">
                <a:alpha val="50000"/>
              </a:schemeClr>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zh-CN"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总结：神创造天地的六个步骤</a:t>
            </a:r>
            <a:endParaRPr kumimoji="1" lang="zh-TW" altLang="en-US" sz="40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p:txBody>
      </p:sp>
      <p:sp>
        <p:nvSpPr>
          <p:cNvPr id="22533" name="Text Box 5"/>
          <p:cNvSpPr txBox="1">
            <a:spLocks noChangeArrowheads="1"/>
          </p:cNvSpPr>
          <p:nvPr/>
        </p:nvSpPr>
        <p:spPr bwMode="auto">
          <a:xfrm>
            <a:off x="3514724" y="1552838"/>
            <a:ext cx="6272214" cy="513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1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立高天；</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2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在渊面的周围，画出圆圈；</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3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上使穹苍坚硬；</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4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下使渊愿稳固；</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5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为仓海定出界限；</a:t>
            </a: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6 </a:t>
            </a: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立大地的根基</a:t>
            </a:r>
          </a:p>
          <a:p>
            <a:pPr marL="0" marR="0" lvl="0" indent="0" algn="l" defTabSz="914400" rtl="0" eaLnBrk="1" fontAlgn="base" latinLnBrk="0" hangingPunct="1">
              <a:lnSpc>
                <a:spcPct val="120000"/>
              </a:lnSpc>
              <a:spcBef>
                <a:spcPct val="0"/>
              </a:spcBef>
              <a:spcAft>
                <a:spcPct val="30000"/>
              </a:spcAft>
              <a:buClrTx/>
              <a:buSzTx/>
              <a:buFontTx/>
              <a:buNone/>
              <a:tabLst/>
              <a:defRPr/>
            </a:pPr>
            <a:endPar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endParaRPr>
          </a:p>
          <a:p>
            <a:pPr marL="0" marR="0" lvl="0" indent="0" algn="l" defTabSz="914400" rtl="0" eaLnBrk="1" fontAlgn="base" latinLnBrk="0" hangingPunct="1">
              <a:lnSpc>
                <a:spcPct val="120000"/>
              </a:lnSpc>
              <a:spcBef>
                <a:spcPct val="0"/>
              </a:spcBef>
              <a:spcAft>
                <a:spcPct val="30000"/>
              </a:spcAft>
              <a:buClrTx/>
              <a:buSzTx/>
              <a:buFontTx/>
              <a:buNone/>
              <a:tabLst/>
              <a:defRPr/>
            </a:pPr>
            <a:r>
              <a:rPr kumimoji="1" lang="zh-CN" altLang="en-US"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奥秘哉！神伟大的创造</a:t>
            </a:r>
            <a:r>
              <a:rPr kumimoji="1" lang="en-US" altLang="zh-CN" sz="2800" b="0" i="0" u="none" strike="noStrike" kern="1200" cap="none" spc="0" normalizeH="0" baseline="0" noProof="0" dirty="0">
                <a:ln>
                  <a:noFill/>
                </a:ln>
                <a:solidFill>
                  <a:srgbClr val="000000"/>
                </a:solidFill>
                <a:effectLst/>
                <a:uLnTx/>
                <a:uFillTx/>
                <a:latin typeface="SimHei" panose="02010609060101010101" pitchFamily="49" charset="-122"/>
                <a:ea typeface="SimHei" panose="02010609060101010101" pitchFamily="49" charset="-122"/>
                <a:cs typeface="+mn-cs"/>
              </a:rPr>
              <a:t>!</a:t>
            </a:r>
          </a:p>
        </p:txBody>
      </p:sp>
    </p:spTree>
    <p:extLst>
      <p:ext uri="{BB962C8B-B14F-4D97-AF65-F5344CB8AC3E}">
        <p14:creationId xmlns:p14="http://schemas.microsoft.com/office/powerpoint/2010/main" val="3151912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ACEBF14-4817-5242-ABE7-D41E3B0CFD8E}"/>
            </a:ext>
          </a:extLst>
        </p:cNvPr>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2151139A-886F-4B97-8815-729AD3831B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33" name="Rectangle 32">
            <a:extLst>
              <a:ext uri="{FF2B5EF4-FFF2-40B4-BE49-F238E27FC236}">
                <a16:creationId xmlns:a16="http://schemas.microsoft.com/office/drawing/2014/main" id="{AB5E08C4-8CDD-4623-A5B8-E998C6DEE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1500"/>
            <a:ext cx="12191998" cy="6858000"/>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AFFC87AC-C919-4FE5-BAC3-39509E001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35" y="-1500"/>
            <a:ext cx="8119933" cy="6858001"/>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D0659F6-0853-468D-B1B2-44FDBE98B8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272" y="-3000"/>
            <a:ext cx="12201265" cy="6859501"/>
          </a:xfrm>
          <a:prstGeom prst="rect">
            <a:avLst/>
          </a:prstGeom>
          <a:gradFill>
            <a:gsLst>
              <a:gs pos="0">
                <a:srgbClr val="000000">
                  <a:alpha val="71765"/>
                </a:srgbClr>
              </a:gs>
              <a:gs pos="100000">
                <a:schemeClr val="accent1">
                  <a:alpha val="2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5F33878-D502-4FFA-8ACE-F2AECDB2A2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78536" y="0"/>
            <a:ext cx="11718098" cy="6858000"/>
          </a:xfrm>
          <a:prstGeom prst="rect">
            <a:avLst/>
          </a:prstGeom>
          <a:gradFill>
            <a:gsLst>
              <a:gs pos="19000">
                <a:srgbClr val="000000">
                  <a:alpha val="62000"/>
                </a:srgbClr>
              </a:gs>
              <a:gs pos="100000">
                <a:schemeClr val="accent1">
                  <a:lumMod val="75000"/>
                  <a:alpha val="44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BC1FD4-D7FF-99AE-F968-B819FDDBA104}"/>
              </a:ext>
            </a:extLst>
          </p:cNvPr>
          <p:cNvSpPr txBox="1"/>
          <p:nvPr/>
        </p:nvSpPr>
        <p:spPr>
          <a:xfrm>
            <a:off x="1041991" y="361507"/>
            <a:ext cx="10033339" cy="112704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altLang="ja-JP" sz="5400" b="1" dirty="0">
                <a:solidFill>
                  <a:srgbClr val="FFFFFF"/>
                </a:solidFill>
                <a:latin typeface="+mj-lt"/>
                <a:ea typeface="+mj-ea"/>
                <a:cs typeface="+mj-cs"/>
              </a:rPr>
              <a:t>Bio: </a:t>
            </a:r>
            <a:r>
              <a:rPr lang="ja-JP" altLang="en-US" sz="5400" b="1" dirty="0">
                <a:solidFill>
                  <a:srgbClr val="FFFFFF"/>
                </a:solidFill>
                <a:latin typeface="+mj-lt"/>
                <a:ea typeface="+mj-ea"/>
                <a:cs typeface="+mj-cs"/>
              </a:rPr>
              <a:t>孙伟中牧师</a:t>
            </a:r>
            <a:endParaRPr lang="en-US" sz="5400" b="1" dirty="0">
              <a:solidFill>
                <a:srgbClr val="FFFFFF"/>
              </a:solidFill>
              <a:latin typeface="+mj-lt"/>
              <a:ea typeface="+mj-ea"/>
              <a:cs typeface="+mj-cs"/>
            </a:endParaRPr>
          </a:p>
        </p:txBody>
      </p:sp>
      <p:sp>
        <p:nvSpPr>
          <p:cNvPr id="41" name="Rectangle 40">
            <a:extLst>
              <a:ext uri="{FF2B5EF4-FFF2-40B4-BE49-F238E27FC236}">
                <a16:creationId xmlns:a16="http://schemas.microsoft.com/office/drawing/2014/main" id="{977ACDD7-882D-4B81-A213-84C82B96B0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 y="2888341"/>
            <a:ext cx="12203819" cy="3968158"/>
          </a:xfrm>
          <a:prstGeom prst="rect">
            <a:avLst/>
          </a:prstGeom>
          <a:gradFill>
            <a:gsLst>
              <a:gs pos="0">
                <a:srgbClr val="000000">
                  <a:alpha val="0"/>
                </a:srgbClr>
              </a:gs>
              <a:gs pos="99000">
                <a:schemeClr val="accent1">
                  <a:lumMod val="50000"/>
                  <a:alpha val="55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F31CEDE-2431-5AF4-DF19-9EC28451F56B}"/>
              </a:ext>
            </a:extLst>
          </p:cNvPr>
          <p:cNvPicPr>
            <a:picLocks noChangeAspect="1"/>
          </p:cNvPicPr>
          <p:nvPr/>
        </p:nvPicPr>
        <p:blipFill>
          <a:blip r:embed="rId2"/>
          <a:srcRect l="1" t="2087" r="1" b="63379"/>
          <a:stretch>
            <a:fillRect/>
          </a:stretch>
        </p:blipFill>
        <p:spPr>
          <a:xfrm>
            <a:off x="1360670" y="2384428"/>
            <a:ext cx="4481866" cy="2691821"/>
          </a:xfrm>
          <a:prstGeom prst="rect">
            <a:avLst/>
          </a:prstGeom>
        </p:spPr>
      </p:pic>
      <p:pic>
        <p:nvPicPr>
          <p:cNvPr id="5" name="Picture 4">
            <a:extLst>
              <a:ext uri="{FF2B5EF4-FFF2-40B4-BE49-F238E27FC236}">
                <a16:creationId xmlns:a16="http://schemas.microsoft.com/office/drawing/2014/main" id="{D9041F21-4F15-B8F3-EB26-73F03D133E04}"/>
              </a:ext>
            </a:extLst>
          </p:cNvPr>
          <p:cNvPicPr>
            <a:picLocks noChangeAspect="1"/>
          </p:cNvPicPr>
          <p:nvPr/>
        </p:nvPicPr>
        <p:blipFill>
          <a:blip r:embed="rId3"/>
          <a:stretch>
            <a:fillRect/>
          </a:stretch>
        </p:blipFill>
        <p:spPr>
          <a:xfrm>
            <a:off x="6880694" y="1850058"/>
            <a:ext cx="3426275" cy="4226183"/>
          </a:xfrm>
          <a:prstGeom prst="rect">
            <a:avLst/>
          </a:prstGeom>
        </p:spPr>
      </p:pic>
    </p:spTree>
    <p:extLst>
      <p:ext uri="{BB962C8B-B14F-4D97-AF65-F5344CB8AC3E}">
        <p14:creationId xmlns:p14="http://schemas.microsoft.com/office/powerpoint/2010/main" val="491647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B7389-C000-59DF-7F3B-4B8E2154BB19}"/>
              </a:ext>
            </a:extLst>
          </p:cNvPr>
          <p:cNvSpPr txBox="1">
            <a:spLocks/>
          </p:cNvSpPr>
          <p:nvPr/>
        </p:nvSpPr>
        <p:spPr>
          <a:xfrm>
            <a:off x="1706820" y="1748830"/>
            <a:ext cx="9192032" cy="1680170"/>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altLang="zh-CN" sz="5400" b="0"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mj-cs"/>
            </a:endParaRPr>
          </a:p>
        </p:txBody>
      </p:sp>
      <p:sp>
        <p:nvSpPr>
          <p:cNvPr id="3" name="Rectangle 7">
            <a:extLst>
              <a:ext uri="{FF2B5EF4-FFF2-40B4-BE49-F238E27FC236}">
                <a16:creationId xmlns:a16="http://schemas.microsoft.com/office/drawing/2014/main" id="{3A7D2CB4-B8A7-D514-C5E5-CC7EF2946703}"/>
              </a:ext>
            </a:extLst>
          </p:cNvPr>
          <p:cNvSpPr>
            <a:spLocks noChangeArrowheads="1"/>
          </p:cNvSpPr>
          <p:nvPr/>
        </p:nvSpPr>
        <p:spPr bwMode="auto">
          <a:xfrm>
            <a:off x="3415862" y="812245"/>
            <a:ext cx="536027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zh-CN" altLang="en-US" sz="6000" b="1" i="0" u="none" strike="noStrike" kern="1200" cap="none" spc="0" normalizeH="0" baseline="0" noProof="0" dirty="0">
                <a:ln>
                  <a:solidFill>
                    <a:prstClr val="white"/>
                  </a:solidFill>
                </a:ln>
                <a:solidFill>
                  <a:prstClr val="white"/>
                </a:solidFill>
                <a:effectLst/>
                <a:uLnTx/>
                <a:uFillTx/>
                <a:latin typeface="SimSun" panose="02010600030101010101" pitchFamily="2" charset="-122"/>
                <a:ea typeface="SimSun" panose="02010600030101010101" pitchFamily="2" charset="-122"/>
                <a:cs typeface="+mn-cs"/>
              </a:rPr>
              <a:t>证道</a:t>
            </a:r>
            <a:r>
              <a:rPr kumimoji="0" lang="en-US" altLang="zh-CN" sz="6000" b="1" i="0" u="none" strike="noStrike" kern="1200" cap="none" spc="0" normalizeH="0" baseline="0" noProof="0" dirty="0">
                <a:ln>
                  <a:solidFill>
                    <a:prstClr val="white"/>
                  </a:solidFill>
                </a:ln>
                <a:solidFill>
                  <a:prstClr val="white"/>
                </a:solidFill>
                <a:effectLst/>
                <a:uLnTx/>
                <a:uFillTx/>
                <a:latin typeface="SimSun" panose="02010600030101010101" pitchFamily="2" charset="-122"/>
                <a:ea typeface="SimSun" panose="02010600030101010101" pitchFamily="2" charset="-122"/>
                <a:cs typeface="+mn-cs"/>
              </a:rPr>
              <a:t> </a:t>
            </a:r>
            <a:r>
              <a:rPr kumimoji="0" lang="en-US" altLang="en-US" sz="6000" b="1" i="0" u="none" strike="noStrike" kern="1200" cap="none" spc="0" normalizeH="0" baseline="0" noProof="0" dirty="0">
                <a:ln>
                  <a:noFill/>
                </a:ln>
                <a:solidFill>
                  <a:srgbClr val="92D050"/>
                </a:solidFill>
                <a:effectLst/>
                <a:uLnTx/>
                <a:uFillTx/>
                <a:latin typeface="Times New Roman" panose="02020603050405020304" pitchFamily="18" charset="0"/>
                <a:ea typeface="宋体" pitchFamily="2" charset="-122"/>
                <a:cs typeface="Times New Roman" panose="02020603050405020304" pitchFamily="18" charset="0"/>
              </a:rPr>
              <a:t>Sermon</a:t>
            </a:r>
          </a:p>
        </p:txBody>
      </p:sp>
      <p:sp>
        <p:nvSpPr>
          <p:cNvPr id="5" name="Rectangle 8">
            <a:extLst>
              <a:ext uri="{FF2B5EF4-FFF2-40B4-BE49-F238E27FC236}">
                <a16:creationId xmlns:a16="http://schemas.microsoft.com/office/drawing/2014/main" id="{EE626D9D-6DF3-7AF3-2517-91D3418ED645}"/>
              </a:ext>
            </a:extLst>
          </p:cNvPr>
          <p:cNvSpPr>
            <a:spLocks noChangeArrowheads="1"/>
          </p:cNvSpPr>
          <p:nvPr/>
        </p:nvSpPr>
        <p:spPr bwMode="auto">
          <a:xfrm>
            <a:off x="1099695" y="4597635"/>
            <a:ext cx="683844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l" defTabSz="914400" rtl="0" eaLnBrk="1" fontAlgn="auto" latinLnBrk="0" hangingPunct="1">
              <a:lnSpc>
                <a:spcPct val="100000"/>
              </a:lnSpc>
              <a:spcBef>
                <a:spcPct val="20000"/>
              </a:spcBef>
              <a:spcAft>
                <a:spcPts val="0"/>
              </a:spcAft>
              <a:buClrTx/>
              <a:buSzTx/>
              <a:buNone/>
              <a:tabLst/>
              <a:defRPr/>
            </a:pPr>
            <a:r>
              <a:rPr kumimoji="0" lang="zh-CN" altLang="en-US" sz="4800" b="0"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mn-cs"/>
              </a:rPr>
              <a:t>讲员</a:t>
            </a:r>
            <a:r>
              <a:rPr kumimoji="0" lang="en-US" altLang="zh-CN" sz="4800" b="0"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mn-cs"/>
              </a:rPr>
              <a:t>:  </a:t>
            </a:r>
            <a:r>
              <a:rPr kumimoji="0" lang="zh-CN" altLang="en-US" sz="4800" b="0"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mn-cs"/>
              </a:rPr>
              <a:t>孙伟中牧师		</a:t>
            </a:r>
          </a:p>
        </p:txBody>
      </p:sp>
      <p:sp>
        <p:nvSpPr>
          <p:cNvPr id="4" name="Title 1">
            <a:extLst>
              <a:ext uri="{FF2B5EF4-FFF2-40B4-BE49-F238E27FC236}">
                <a16:creationId xmlns:a16="http://schemas.microsoft.com/office/drawing/2014/main" id="{3DAC504F-DBCC-AFF3-54FC-CDF830284304}"/>
              </a:ext>
            </a:extLst>
          </p:cNvPr>
          <p:cNvSpPr txBox="1">
            <a:spLocks/>
          </p:cNvSpPr>
          <p:nvPr/>
        </p:nvSpPr>
        <p:spPr>
          <a:xfrm>
            <a:off x="1588833" y="2645798"/>
            <a:ext cx="9192032" cy="1680170"/>
          </a:xfrm>
          <a:prstGeom prst="rect">
            <a:avLst/>
          </a:prstGeom>
          <a:noFill/>
          <a:ln>
            <a:noFill/>
          </a:ln>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zh-CN" altLang="en-US" sz="6000" b="0"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mj-cs"/>
              </a:rPr>
              <a:t>题目：创造的奥秘</a:t>
            </a:r>
            <a:endParaRPr kumimoji="0" lang="en-US" altLang="zh-CN" sz="6000" b="0" i="0" u="none" strike="noStrike" kern="1200" cap="none" spc="0" normalizeH="0" baseline="0" noProof="0" dirty="0">
              <a:ln>
                <a:noFill/>
              </a:ln>
              <a:solidFill>
                <a:prstClr val="white"/>
              </a:solidFill>
              <a:effectLst/>
              <a:uLnTx/>
              <a:uFillTx/>
              <a:latin typeface="Calibri" panose="020F0502020204030204" pitchFamily="34" charset="0"/>
              <a:ea typeface="等线" panose="02010600030101010101" pitchFamily="2" charset="-122"/>
              <a:cs typeface="+mj-cs"/>
            </a:endParaRPr>
          </a:p>
        </p:txBody>
      </p:sp>
    </p:spTree>
    <p:extLst>
      <p:ext uri="{BB962C8B-B14F-4D97-AF65-F5344CB8AC3E}">
        <p14:creationId xmlns:p14="http://schemas.microsoft.com/office/powerpoint/2010/main" val="19182251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相关图片"/>
          <p:cNvPicPr>
            <a:picLocks noChangeAspect="1" noChangeArrowheads="1"/>
          </p:cNvPicPr>
          <p:nvPr/>
        </p:nvPicPr>
        <p:blipFill rotWithShape="1">
          <a:blip r:embed="rId2">
            <a:extLst>
              <a:ext uri="{28A0092B-C50C-407E-A947-70E740481C1C}">
                <a14:useLocalDpi xmlns:a14="http://schemas.microsoft.com/office/drawing/2010/main" val="0"/>
              </a:ext>
            </a:extLst>
          </a:blip>
          <a:srcRect l="7519" r="9567"/>
          <a:stretch/>
        </p:blipFill>
        <p:spPr bwMode="auto">
          <a:xfrm>
            <a:off x="-2" y="-22053"/>
            <a:ext cx="12192000" cy="5762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211923" y="776018"/>
            <a:ext cx="3768155" cy="1939311"/>
          </a:xfrm>
          <a:prstGeom prst="rect">
            <a:avLst/>
          </a:prstGeom>
          <a:effectLst>
            <a:glow rad="63500">
              <a:schemeClr val="tx1">
                <a:alpha val="40000"/>
              </a:schemeClr>
            </a:glow>
            <a:outerShdw blurRad="50800" dist="381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4211922" y="2859341"/>
            <a:ext cx="4326628" cy="552335"/>
          </a:xfrm>
          <a:prstGeom prst="rect">
            <a:avLst/>
          </a:prstGeom>
          <a:effectLst>
            <a:glow rad="101600">
              <a:schemeClr val="tx1">
                <a:alpha val="60000"/>
              </a:schemeClr>
            </a:glow>
          </a:effectLst>
        </p:spPr>
      </p:pic>
      <p:sp>
        <p:nvSpPr>
          <p:cNvPr id="3" name="Content Placeholder 2">
            <a:extLst>
              <a:ext uri="{FF2B5EF4-FFF2-40B4-BE49-F238E27FC236}">
                <a16:creationId xmlns:a16="http://schemas.microsoft.com/office/drawing/2014/main" id="{137E133D-CDA9-2F82-D495-A265C4B52444}"/>
              </a:ext>
            </a:extLst>
          </p:cNvPr>
          <p:cNvSpPr txBox="1">
            <a:spLocks/>
          </p:cNvSpPr>
          <p:nvPr/>
        </p:nvSpPr>
        <p:spPr>
          <a:xfrm>
            <a:off x="0" y="5943600"/>
            <a:ext cx="12191999" cy="914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CN" altLang="en-US" sz="4800" b="1" i="0" u="none" strike="noStrike" kern="1200" cap="none" spc="0" normalizeH="0" baseline="0" noProof="0" dirty="0">
                <a:ln>
                  <a:noFill/>
                </a:ln>
                <a:solidFill>
                  <a:srgbClr val="FFFF00"/>
                </a:solidFill>
                <a:effectLst/>
                <a:uLnTx/>
                <a:uFillTx/>
                <a:latin typeface="Times New Roman" panose="02020603050405020304" pitchFamily="18" charset="0"/>
                <a:ea typeface="等线" panose="02010600030101010101" pitchFamily="2" charset="-122"/>
                <a:cs typeface="Times New Roman" panose="02020603050405020304" pitchFamily="18" charset="0"/>
              </a:rPr>
              <a:t>经文：创世记第一章</a:t>
            </a:r>
          </a:p>
        </p:txBody>
      </p:sp>
      <p:sp>
        <p:nvSpPr>
          <p:cNvPr id="5" name="Content Placeholder 2">
            <a:extLst>
              <a:ext uri="{FF2B5EF4-FFF2-40B4-BE49-F238E27FC236}">
                <a16:creationId xmlns:a16="http://schemas.microsoft.com/office/drawing/2014/main" id="{FCEB346D-9494-58E3-6A30-C294B50E5C36}"/>
              </a:ext>
            </a:extLst>
          </p:cNvPr>
          <p:cNvSpPr txBox="1">
            <a:spLocks/>
          </p:cNvSpPr>
          <p:nvPr/>
        </p:nvSpPr>
        <p:spPr>
          <a:xfrm>
            <a:off x="2640699" y="4582293"/>
            <a:ext cx="7593870" cy="914400"/>
          </a:xfrm>
          <a:prstGeom prst="rect">
            <a:avLst/>
          </a:prstGeom>
          <a:noFill/>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6000" b="1" i="0" u="none" strike="noStrike" kern="1200" cap="none" spc="0" normalizeH="0" baseline="0" noProof="0" dirty="0">
              <a:ln>
                <a:noFill/>
              </a:ln>
              <a:solidFill>
                <a:srgbClr val="FFC000"/>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95009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24A2F02-D140-C363-03D9-A8EEFC319AAD}"/>
            </a:ext>
          </a:extLst>
        </p:cNvPr>
        <p:cNvGrpSpPr/>
        <p:nvPr/>
      </p:nvGrpSpPr>
      <p:grpSpPr>
        <a:xfrm>
          <a:off x="0" y="0"/>
          <a:ext cx="0" cy="0"/>
          <a:chOff x="0" y="0"/>
          <a:chExt cx="0" cy="0"/>
        </a:xfrm>
      </p:grpSpPr>
      <p:pic>
        <p:nvPicPr>
          <p:cNvPr id="14338" name="Picture 2" descr="相关图片">
            <a:extLst>
              <a:ext uri="{FF2B5EF4-FFF2-40B4-BE49-F238E27FC236}">
                <a16:creationId xmlns:a16="http://schemas.microsoft.com/office/drawing/2014/main" id="{808E92F7-3760-63A5-234E-9958118457D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19" r="9567"/>
          <a:stretch/>
        </p:blipFill>
        <p:spPr bwMode="auto">
          <a:xfrm>
            <a:off x="0" y="-34650"/>
            <a:ext cx="12192000" cy="5762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B30DC1C-0356-9B7F-CC8F-C4E23DDA2886}"/>
              </a:ext>
            </a:extLst>
          </p:cNvPr>
          <p:cNvPicPr>
            <a:picLocks noChangeAspect="1"/>
          </p:cNvPicPr>
          <p:nvPr/>
        </p:nvPicPr>
        <p:blipFill>
          <a:blip r:embed="rId3"/>
          <a:stretch>
            <a:fillRect/>
          </a:stretch>
        </p:blipFill>
        <p:spPr>
          <a:xfrm>
            <a:off x="639384" y="160206"/>
            <a:ext cx="3768155" cy="1939311"/>
          </a:xfrm>
          <a:prstGeom prst="rect">
            <a:avLst/>
          </a:prstGeom>
          <a:effectLst>
            <a:glow rad="63500">
              <a:schemeClr val="tx1">
                <a:alpha val="40000"/>
              </a:schemeClr>
            </a:glow>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09BEB2B-9B2B-C0B3-8847-6A09883AE943}"/>
              </a:ext>
            </a:extLst>
          </p:cNvPr>
          <p:cNvPicPr>
            <a:picLocks noChangeAspect="1"/>
          </p:cNvPicPr>
          <p:nvPr/>
        </p:nvPicPr>
        <p:blipFill>
          <a:blip r:embed="rId4"/>
          <a:stretch>
            <a:fillRect/>
          </a:stretch>
        </p:blipFill>
        <p:spPr>
          <a:xfrm>
            <a:off x="735076" y="2281038"/>
            <a:ext cx="4326628" cy="552335"/>
          </a:xfrm>
          <a:prstGeom prst="rect">
            <a:avLst/>
          </a:prstGeom>
          <a:effectLst>
            <a:glow rad="101600">
              <a:schemeClr val="tx1">
                <a:alpha val="60000"/>
              </a:schemeClr>
            </a:glow>
          </a:effectLst>
        </p:spPr>
      </p:pic>
      <p:sp>
        <p:nvSpPr>
          <p:cNvPr id="3" name="Content Placeholder 2">
            <a:extLst>
              <a:ext uri="{FF2B5EF4-FFF2-40B4-BE49-F238E27FC236}">
                <a16:creationId xmlns:a16="http://schemas.microsoft.com/office/drawing/2014/main" id="{9019B644-6BF0-2258-F0C9-CBD4A431D6A6}"/>
              </a:ext>
            </a:extLst>
          </p:cNvPr>
          <p:cNvSpPr txBox="1">
            <a:spLocks/>
          </p:cNvSpPr>
          <p:nvPr/>
        </p:nvSpPr>
        <p:spPr>
          <a:xfrm>
            <a:off x="37214" y="-34650"/>
            <a:ext cx="12117572" cy="6892649"/>
          </a:xfrm>
          <a:prstGeom prst="rect">
            <a:avLst/>
          </a:prstGeom>
          <a:solidFill>
            <a:srgbClr val="DDDDDD">
              <a:alpha val="94902"/>
            </a:srgbClr>
          </a:solidFill>
        </p:spPr>
        <p:txBody>
          <a:bodyPr lIns="182880" tIns="182880" rIns="182880" bIns="1828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創世記 </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1</a:t>
            </a:r>
          </a:p>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1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起初，　神創造天地。</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[a] 2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地是空虛混沌，深淵上面一片黑暗；　神的靈</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[b]</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運行在水面上。</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[c] 3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神說：「要有光」，就有了光。 </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4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神看光是好的，於是　神就把光和暗分開。 </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5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神稱光為「晝」，稱暗為「夜」。有晚上，有早晨，這是第一日。</a:t>
            </a:r>
          </a:p>
          <a:p>
            <a:pPr marL="0" marR="0" lvl="0" indent="0" defTabSz="914400" rtl="0" eaLnBrk="1" fontAlgn="auto" latinLnBrk="0" hangingPunct="1">
              <a:lnSpc>
                <a:spcPct val="90000"/>
              </a:lnSpc>
              <a:spcBef>
                <a:spcPts val="0"/>
              </a:spcBef>
              <a:spcAft>
                <a:spcPts val="0"/>
              </a:spcAft>
              <a:buClrTx/>
              <a:buSzTx/>
              <a:buFont typeface="Arial" panose="020B0604020202020204" pitchFamily="34" charset="0"/>
              <a:buNone/>
              <a:tabLst/>
              <a:defRPr/>
            </a:pPr>
            <a:endPar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514350" marR="0" lvl="0" indent="-514350" defTabSz="914400" rtl="0" eaLnBrk="1" fontAlgn="auto" latinLnBrk="0" hangingPunct="1">
              <a:lnSpc>
                <a:spcPct val="90000"/>
              </a:lnSpc>
              <a:spcBef>
                <a:spcPts val="600"/>
              </a:spcBef>
              <a:spcAft>
                <a:spcPts val="0"/>
              </a:spcAft>
              <a:buClrTx/>
              <a:buSzTx/>
              <a:buFont typeface="Arial" panose="020B0604020202020204" pitchFamily="34" charset="0"/>
              <a:buAutoNum type="arabicPlain" startAt="6"/>
              <a:tabLst/>
              <a:defRPr/>
            </a:pP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神說：「眾水之間要有穹蒼，把水和水分開。」 </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7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神就造了穹蒼，把穹蒼以下的水和穹蒼以上的水分開。事就這樣成了。 </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8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神稱穹蒼為「天」。有晚上，有早晨，這是第二日。</a:t>
            </a:r>
            <a:endPar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defTabSz="914400" rtl="0" eaLnBrk="1" fontAlgn="auto" latinLnBrk="0" hangingPunct="1">
              <a:lnSpc>
                <a:spcPct val="90000"/>
              </a:lnSpc>
              <a:spcBef>
                <a:spcPts val="600"/>
              </a:spcBef>
              <a:spcAft>
                <a:spcPts val="0"/>
              </a:spcAft>
              <a:buClrTx/>
              <a:buSzTx/>
              <a:buNone/>
              <a:tabLst/>
              <a:defRPr/>
            </a:pPr>
            <a:endPar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9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神說：「天下面的水要聚集在一處，使乾地露出來。」事就這樣成了。 </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10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神稱乾地為「地」，稱聚集在一起的水為「海」。　神看為好的。 </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11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神說：「地要長出植物，就是含種子的五穀菜蔬，和會結果子、果子裏有種子的樹，在地上各從其類。」事就這樣成了。 </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12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於是地長出了植物：含種子的五穀菜蔬，各從其類；會結果子、果子裏有種子的樹，各從其類。　神看為好的。 </a:t>
            </a:r>
            <a:r>
              <a:rPr kumimoji="0" lang="en-US" altLang="zh-TW"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13 </a:t>
            </a:r>
            <a:r>
              <a:rPr kumimoji="0" lang="zh-TW" altLang="en-US"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rPr>
              <a:t>有晚上，有早晨，這是第三日。</a:t>
            </a:r>
            <a:endParaRPr kumimoji="0" lang="en-US" sz="2600" b="1" i="0" u="none" strike="noStrike" kern="1200" cap="none" spc="0" normalizeH="0" baseline="0" noProof="0" dirty="0">
              <a:ln>
                <a:noFill/>
              </a:ln>
              <a:solidFill>
                <a:schemeClr val="tx1">
                  <a:lumMod val="95000"/>
                  <a:lumOff val="5000"/>
                </a:scheme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87435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85A155E-52AE-9257-FB95-F4625B7DD504}"/>
            </a:ext>
          </a:extLst>
        </p:cNvPr>
        <p:cNvGrpSpPr/>
        <p:nvPr/>
      </p:nvGrpSpPr>
      <p:grpSpPr>
        <a:xfrm>
          <a:off x="0" y="0"/>
          <a:ext cx="0" cy="0"/>
          <a:chOff x="0" y="0"/>
          <a:chExt cx="0" cy="0"/>
        </a:xfrm>
      </p:grpSpPr>
      <p:pic>
        <p:nvPicPr>
          <p:cNvPr id="14338" name="Picture 2" descr="相关图片">
            <a:extLst>
              <a:ext uri="{FF2B5EF4-FFF2-40B4-BE49-F238E27FC236}">
                <a16:creationId xmlns:a16="http://schemas.microsoft.com/office/drawing/2014/main" id="{4F5FBA4C-56E6-7E11-423D-DACE354FF6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19" r="9567"/>
          <a:stretch/>
        </p:blipFill>
        <p:spPr bwMode="auto">
          <a:xfrm>
            <a:off x="0" y="-34650"/>
            <a:ext cx="12192000" cy="5762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40639B06-D512-DDFD-2901-C22CBE078409}"/>
              </a:ext>
            </a:extLst>
          </p:cNvPr>
          <p:cNvPicPr>
            <a:picLocks noChangeAspect="1"/>
          </p:cNvPicPr>
          <p:nvPr/>
        </p:nvPicPr>
        <p:blipFill>
          <a:blip r:embed="rId3"/>
          <a:stretch>
            <a:fillRect/>
          </a:stretch>
        </p:blipFill>
        <p:spPr>
          <a:xfrm>
            <a:off x="639384" y="160206"/>
            <a:ext cx="3768155" cy="1939311"/>
          </a:xfrm>
          <a:prstGeom prst="rect">
            <a:avLst/>
          </a:prstGeom>
          <a:effectLst>
            <a:glow rad="63500">
              <a:schemeClr val="tx1">
                <a:alpha val="40000"/>
              </a:schemeClr>
            </a:glow>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88FFBE40-8C6E-2E6E-F108-4BAF03BB1CBC}"/>
              </a:ext>
            </a:extLst>
          </p:cNvPr>
          <p:cNvPicPr>
            <a:picLocks noChangeAspect="1"/>
          </p:cNvPicPr>
          <p:nvPr/>
        </p:nvPicPr>
        <p:blipFill>
          <a:blip r:embed="rId4"/>
          <a:stretch>
            <a:fillRect/>
          </a:stretch>
        </p:blipFill>
        <p:spPr>
          <a:xfrm>
            <a:off x="735076" y="2281038"/>
            <a:ext cx="4326628" cy="552335"/>
          </a:xfrm>
          <a:prstGeom prst="rect">
            <a:avLst/>
          </a:prstGeom>
          <a:effectLst>
            <a:glow rad="101600">
              <a:schemeClr val="tx1">
                <a:alpha val="60000"/>
              </a:schemeClr>
            </a:glow>
          </a:effectLst>
        </p:spPr>
      </p:pic>
      <p:sp>
        <p:nvSpPr>
          <p:cNvPr id="3" name="Content Placeholder 2">
            <a:extLst>
              <a:ext uri="{FF2B5EF4-FFF2-40B4-BE49-F238E27FC236}">
                <a16:creationId xmlns:a16="http://schemas.microsoft.com/office/drawing/2014/main" id="{22E223DF-2EF1-50FA-2E94-20F600DD59EF}"/>
              </a:ext>
            </a:extLst>
          </p:cNvPr>
          <p:cNvSpPr txBox="1">
            <a:spLocks/>
          </p:cNvSpPr>
          <p:nvPr/>
        </p:nvSpPr>
        <p:spPr>
          <a:xfrm>
            <a:off x="37214" y="1"/>
            <a:ext cx="12117572" cy="6780734"/>
          </a:xfrm>
          <a:prstGeom prst="rect">
            <a:avLst/>
          </a:prstGeom>
          <a:solidFill>
            <a:srgbClr val="DDDDDD">
              <a:alpha val="94902"/>
            </a:srgbClr>
          </a:solidFill>
        </p:spPr>
        <p:txBody>
          <a:bodyPr lIns="182880" tIns="182880" rIns="182880" bIns="1828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14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神說：「天上要有光體來分晝夜，讓它們作記號，定季節、日子、年份，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15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它們要在天空發光，照在地上。」事就這樣成了。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16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於是　神造了兩個大光體，大的管晝，小的管夜，又造了星辰。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17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神把這些光體擺列在天空，照在地上，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18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管理晝夜，分別光暗。　神看為好的。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19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有晚上，有早晨，這是第四日。</a:t>
            </a: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endPar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20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神說：「水要滋生眾多有生命之物；要有鳥飛在地面以上，天空之中。」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21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神就創造了大魚和在水裏滋生的各樣活動的生物，各從其類，以及各樣有翅膀的鳥，各從其類。　神看為好的。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22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神就賜福給這一切，說：「要繁殖增多，充滿在海的水裏；飛鳥也要在地上增多。」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23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有晚上，有早晨，這是第五日。</a:t>
            </a:r>
            <a:endPar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endPar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a:p>
            <a:pPr marL="0" marR="0" lvl="0" indent="0" algn="l" defTabSz="914400" rtl="0" eaLnBrk="1" fontAlgn="auto" latinLnBrk="0" hangingPunct="1">
              <a:lnSpc>
                <a:spcPct val="90000"/>
              </a:lnSpc>
              <a:spcBef>
                <a:spcPts val="300"/>
              </a:spcBef>
              <a:spcAft>
                <a:spcPts val="0"/>
              </a:spcAft>
              <a:buClrTx/>
              <a:buSzTx/>
              <a:buFont typeface="Arial" panose="020B0604020202020204" pitchFamily="34" charset="0"/>
              <a:buNone/>
              <a:tabLst/>
              <a:defRPr/>
            </a:pP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24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神說：「地要生出有生命之物，各從其類，就是牲畜、爬行動物、地上的走獸，各從其類。」事就這樣成了。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25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於是　神造了地上的走獸，各從其類；牲畜，各從其類；和地上一切的爬行動物，各從其類。　神看為好的。。</a:t>
            </a:r>
            <a:endPar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4048521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ADE479-52BC-4837-26A4-3341F9B12131}"/>
            </a:ext>
          </a:extLst>
        </p:cNvPr>
        <p:cNvGrpSpPr/>
        <p:nvPr/>
      </p:nvGrpSpPr>
      <p:grpSpPr>
        <a:xfrm>
          <a:off x="0" y="0"/>
          <a:ext cx="0" cy="0"/>
          <a:chOff x="0" y="0"/>
          <a:chExt cx="0" cy="0"/>
        </a:xfrm>
      </p:grpSpPr>
      <p:pic>
        <p:nvPicPr>
          <p:cNvPr id="14338" name="Picture 2" descr="相关图片">
            <a:extLst>
              <a:ext uri="{FF2B5EF4-FFF2-40B4-BE49-F238E27FC236}">
                <a16:creationId xmlns:a16="http://schemas.microsoft.com/office/drawing/2014/main" id="{DA961EA2-E36F-46A9-F28A-F932606587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19" r="9567"/>
          <a:stretch/>
        </p:blipFill>
        <p:spPr bwMode="auto">
          <a:xfrm>
            <a:off x="0" y="-34650"/>
            <a:ext cx="12192000" cy="576278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DD436CC5-DA31-92F7-C2DA-EF495D066D8F}"/>
              </a:ext>
            </a:extLst>
          </p:cNvPr>
          <p:cNvPicPr>
            <a:picLocks noChangeAspect="1"/>
          </p:cNvPicPr>
          <p:nvPr/>
        </p:nvPicPr>
        <p:blipFill>
          <a:blip r:embed="rId3"/>
          <a:stretch>
            <a:fillRect/>
          </a:stretch>
        </p:blipFill>
        <p:spPr>
          <a:xfrm>
            <a:off x="639384" y="160206"/>
            <a:ext cx="3768155" cy="1939311"/>
          </a:xfrm>
          <a:prstGeom prst="rect">
            <a:avLst/>
          </a:prstGeom>
          <a:effectLst>
            <a:glow rad="63500">
              <a:schemeClr val="tx1">
                <a:alpha val="40000"/>
              </a:schemeClr>
            </a:glow>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C7B7A00C-7D5C-4A8D-5FCD-9BE2D4B47219}"/>
              </a:ext>
            </a:extLst>
          </p:cNvPr>
          <p:cNvPicPr>
            <a:picLocks noChangeAspect="1"/>
          </p:cNvPicPr>
          <p:nvPr/>
        </p:nvPicPr>
        <p:blipFill>
          <a:blip r:embed="rId4"/>
          <a:stretch>
            <a:fillRect/>
          </a:stretch>
        </p:blipFill>
        <p:spPr>
          <a:xfrm>
            <a:off x="735076" y="2281038"/>
            <a:ext cx="4326628" cy="552335"/>
          </a:xfrm>
          <a:prstGeom prst="rect">
            <a:avLst/>
          </a:prstGeom>
          <a:effectLst>
            <a:glow rad="101600">
              <a:schemeClr val="tx1">
                <a:alpha val="60000"/>
              </a:schemeClr>
            </a:glow>
          </a:effectLst>
        </p:spPr>
      </p:pic>
      <p:sp>
        <p:nvSpPr>
          <p:cNvPr id="3" name="Content Placeholder 2">
            <a:extLst>
              <a:ext uri="{FF2B5EF4-FFF2-40B4-BE49-F238E27FC236}">
                <a16:creationId xmlns:a16="http://schemas.microsoft.com/office/drawing/2014/main" id="{E39A88D3-2A4C-3FE5-E1BF-852321173AB4}"/>
              </a:ext>
            </a:extLst>
          </p:cNvPr>
          <p:cNvSpPr txBox="1">
            <a:spLocks/>
          </p:cNvSpPr>
          <p:nvPr/>
        </p:nvSpPr>
        <p:spPr>
          <a:xfrm>
            <a:off x="37214" y="1"/>
            <a:ext cx="12117572" cy="6780734"/>
          </a:xfrm>
          <a:prstGeom prst="rect">
            <a:avLst/>
          </a:prstGeom>
          <a:solidFill>
            <a:srgbClr val="DDDDDD">
              <a:alpha val="94902"/>
            </a:srgbClr>
          </a:solidFill>
        </p:spPr>
        <p:txBody>
          <a:bodyPr lIns="182880" tIns="182880" rIns="182880" bIns="18288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26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神說：「我們要照着我們的形像，按着我們的樣式造人，使他們管理海裏的魚、天空的鳥、地上的牲畜和全地，以及地上爬的一切爬行動物。」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27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神就照着他的形像創造人，照着　神的形像創造他們</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[d]</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；他創造了他們，有男有女。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28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神賜福給他們，　神對他們說：「要生養眾多，遍滿這地，治理它；要管理海裏的魚、天空的鳥和地上各樣活動的生物。」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29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神說：「看哪，我把全地一切含種子的五穀菜蔬和一切會結果子、果子裏有種子的樹，都賜給你們；這些都可作食物。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30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至於地上一切的走獸、天空一切的飛鳥，並一切在地上爬行的，有生命的動物，我把綠色植物賜給牠們作食物。」事就這樣成了。 </a:t>
            </a:r>
            <a:r>
              <a:rPr kumimoji="0" lang="en-US" altLang="zh-TW"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31 </a:t>
            </a:r>
            <a:r>
              <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rPr>
              <a:t>　神看一切所造的，看哪，都非常好。有晚上，有早晨，這是第六日。</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zh-TW" altLang="en-US" sz="2800" b="1" i="0" u="none" strike="noStrike" kern="1200" cap="none" spc="0" normalizeH="0" baseline="0" noProof="0" dirty="0">
              <a:ln>
                <a:noFill/>
              </a:ln>
              <a:solidFill>
                <a:prstClr val="black">
                  <a:lumMod val="95000"/>
                  <a:lumOff val="5000"/>
                </a:prstClr>
              </a:solidFill>
              <a:effectLst/>
              <a:uLnTx/>
              <a:uFillTx/>
              <a:latin typeface="Times New Roman" panose="02020603050405020304" pitchFamily="18" charset="0"/>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302031869"/>
      </p:ext>
    </p:extLst>
  </p:cSld>
  <p:clrMapOvr>
    <a:masterClrMapping/>
  </p:clrMapOvr>
</p:sld>
</file>

<file path=ppt/theme/theme1.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6811</TotalTime>
  <Words>4780</Words>
  <Application>Microsoft Office PowerPoint</Application>
  <PresentationFormat>Widescreen</PresentationFormat>
  <Paragraphs>187</Paragraphs>
  <Slides>32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32</vt:i4>
      </vt:variant>
    </vt:vector>
  </HeadingPairs>
  <TitlesOfParts>
    <vt:vector size="45" baseType="lpstr">
      <vt:lpstr>SimHei</vt:lpstr>
      <vt:lpstr>SimSun</vt:lpstr>
      <vt:lpstr>Aptos</vt:lpstr>
      <vt:lpstr>Arial</vt:lpstr>
      <vt:lpstr>Arial Black</vt:lpstr>
      <vt:lpstr>Calibri</vt:lpstr>
      <vt:lpstr>Calibri Light</vt:lpstr>
      <vt:lpstr>Segoe UI</vt:lpstr>
      <vt:lpstr>Times New Roman</vt:lpstr>
      <vt:lpstr>3_Office Theme</vt:lpstr>
      <vt:lpstr>3_Default Design</vt:lpstr>
      <vt:lpstr>2_Office Theme</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Shenghua Fan</dc:creator>
  <cp:lastModifiedBy>Eva Li</cp:lastModifiedBy>
  <cp:revision>14</cp:revision>
  <dcterms:created xsi:type="dcterms:W3CDTF">2025-03-18T13:23:36Z</dcterms:created>
  <dcterms:modified xsi:type="dcterms:W3CDTF">2026-03-29T20:14:08Z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Theme:8\1_Office Theme:3\Blank:3\2_Office Theme:8\Default Design:3</vt:lpwstr>
  </property>
  <property fmtid="{D5CDD505-2E9C-101B-9397-08002B2CF9AE}" pid="3" name="ClassificationContentMarkingFooterText">
    <vt:lpwstr>Lexmark Confidential</vt:lpwstr>
  </property>
</Properties>
</file>